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29.xml"/>
  <Override ContentType="application/vnd.openxmlformats-officedocument.presentationml.notesSlide+xml" PartName="/ppt/notesSlides/notesSlide32.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33.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34.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0.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5.xml"/>
  <Override ContentType="application/vnd.openxmlformats-officedocument.presentationml.notesSlide+xml" PartName="/ppt/notesSlides/notesSlide31.xml"/>
  <Override ContentType="application/vnd.openxmlformats-officedocument.presentationml.notesSlide+xml" PartName="/ppt/notesSlides/notesSlide19.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custom-properties+xml" PartName="/docProps/custom.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34.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33.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9.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32.xml"/>
  <Override ContentType="application/vnd.openxmlformats-officedocument.presentationml.slide+xml" PartName="/ppt/slides/slide1.xml"/>
  <Override ContentType="application/vnd.openxmlformats-officedocument.presentationml.slide+xml" PartName="/ppt/slides/slide28.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31.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custom-properties" Target="docProps/custom.xml"/><Relationship Id="rId2" Type="http://schemas.openxmlformats.org/package/2006/relationships/metadata/core-properties" Target="docProps/core.xml"/><Relationship Id="rId3"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 id="279" r:id="rId29"/>
    <p:sldId id="280" r:id="rId30"/>
    <p:sldId id="281" r:id="rId31"/>
    <p:sldId id="282" r:id="rId32"/>
    <p:sldId id="283" r:id="rId33"/>
    <p:sldId id="284" r:id="rId34"/>
    <p:sldId id="285" r:id="rId35"/>
    <p:sldId id="286" r:id="rId36"/>
    <p:sldId id="287" r:id="rId37"/>
    <p:sldId id="288" r:id="rId38"/>
    <p:sldId id="289" r:id="rId39"/>
  </p:sldIdLst>
  <p:sldSz cy="11309350" cx="20104100"/>
  <p:notesSz cx="20104100" cy="11309350"/>
  <p:embeddedFontLst>
    <p:embeddedFont>
      <p:font typeface="Roboto"/>
      <p:regular r:id="rId40"/>
      <p:bold r:id="rId41"/>
      <p:italic r:id="rId42"/>
      <p:boldItalic r:id="rId43"/>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2880">
          <p15:clr>
            <a:srgbClr val="A4A3A4"/>
          </p15:clr>
        </p15:guide>
        <p15:guide id="2" pos="2160">
          <p15:clr>
            <a:srgbClr val="A4A3A4"/>
          </p15:clr>
        </p15:guide>
      </p15:sldGuideLst>
    </p:ext>
    <p:ext uri="GoogleSlidesCustomDataVersion2">
      <go:slidesCustomData xmlns:go="http://customooxmlschemas.google.com/" r:id="rId44" roundtripDataSignature="AMtx7mjqm5AsDBdVXqvQexSRz7IGUSlZ6A=="/>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2880" orient="horz"/>
        <p:guide pos="2160"/>
      </p:guideLst>
    </p:cSldViewPr>
  </p:slideViewPr>
</p:viewPr>
</file>

<file path=ppt/_rels/presentation.xml.rels><?xml version="1.0" encoding="UTF-8" standalone="yes"?><Relationships xmlns="http://schemas.openxmlformats.org/package/2006/relationships"><Relationship Id="rId40" Type="http://schemas.openxmlformats.org/officeDocument/2006/relationships/font" Target="fonts/Roboto-regular.fntdata"/><Relationship Id="rId20" Type="http://schemas.openxmlformats.org/officeDocument/2006/relationships/slide" Target="slides/slide15.xml"/><Relationship Id="rId42" Type="http://schemas.openxmlformats.org/officeDocument/2006/relationships/font" Target="fonts/Roboto-italic.fntdata"/><Relationship Id="rId41" Type="http://schemas.openxmlformats.org/officeDocument/2006/relationships/font" Target="fonts/Roboto-bold.fntdata"/><Relationship Id="rId22" Type="http://schemas.openxmlformats.org/officeDocument/2006/relationships/slide" Target="slides/slide17.xml"/><Relationship Id="rId44" Type="http://customschemas.google.com/relationships/presentationmetadata" Target="metadata"/><Relationship Id="rId21" Type="http://schemas.openxmlformats.org/officeDocument/2006/relationships/slide" Target="slides/slide16.xml"/><Relationship Id="rId43" Type="http://schemas.openxmlformats.org/officeDocument/2006/relationships/font" Target="fonts/Roboto-boldItalic.fntdata"/><Relationship Id="rId24" Type="http://schemas.openxmlformats.org/officeDocument/2006/relationships/slide" Target="slides/slide19.xml"/><Relationship Id="rId23" Type="http://schemas.openxmlformats.org/officeDocument/2006/relationships/slide" Target="slides/slide18.xml"/><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26" Type="http://schemas.openxmlformats.org/officeDocument/2006/relationships/slide" Target="slides/slide21.xml"/><Relationship Id="rId25" Type="http://schemas.openxmlformats.org/officeDocument/2006/relationships/slide" Target="slides/slide20.xml"/><Relationship Id="rId28" Type="http://schemas.openxmlformats.org/officeDocument/2006/relationships/slide" Target="slides/slide23.xml"/><Relationship Id="rId27" Type="http://schemas.openxmlformats.org/officeDocument/2006/relationships/slide" Target="slides/slide22.xml"/><Relationship Id="rId5" Type="http://schemas.openxmlformats.org/officeDocument/2006/relationships/notesMaster" Target="notesMasters/notesMaster1.xml"/><Relationship Id="rId6" Type="http://schemas.openxmlformats.org/officeDocument/2006/relationships/slide" Target="slides/slide1.xml"/><Relationship Id="rId29" Type="http://schemas.openxmlformats.org/officeDocument/2006/relationships/slide" Target="slides/slide24.xml"/><Relationship Id="rId7" Type="http://schemas.openxmlformats.org/officeDocument/2006/relationships/slide" Target="slides/slide2.xml"/><Relationship Id="rId8" Type="http://schemas.openxmlformats.org/officeDocument/2006/relationships/slide" Target="slides/slide3.xml"/><Relationship Id="rId31" Type="http://schemas.openxmlformats.org/officeDocument/2006/relationships/slide" Target="slides/slide26.xml"/><Relationship Id="rId30" Type="http://schemas.openxmlformats.org/officeDocument/2006/relationships/slide" Target="slides/slide25.xml"/><Relationship Id="rId11" Type="http://schemas.openxmlformats.org/officeDocument/2006/relationships/slide" Target="slides/slide6.xml"/><Relationship Id="rId33" Type="http://schemas.openxmlformats.org/officeDocument/2006/relationships/slide" Target="slides/slide28.xml"/><Relationship Id="rId10" Type="http://schemas.openxmlformats.org/officeDocument/2006/relationships/slide" Target="slides/slide5.xml"/><Relationship Id="rId32" Type="http://schemas.openxmlformats.org/officeDocument/2006/relationships/slide" Target="slides/slide27.xml"/><Relationship Id="rId13" Type="http://schemas.openxmlformats.org/officeDocument/2006/relationships/slide" Target="slides/slide8.xml"/><Relationship Id="rId35" Type="http://schemas.openxmlformats.org/officeDocument/2006/relationships/slide" Target="slides/slide30.xml"/><Relationship Id="rId12" Type="http://schemas.openxmlformats.org/officeDocument/2006/relationships/slide" Target="slides/slide7.xml"/><Relationship Id="rId34" Type="http://schemas.openxmlformats.org/officeDocument/2006/relationships/slide" Target="slides/slide29.xml"/><Relationship Id="rId15" Type="http://schemas.openxmlformats.org/officeDocument/2006/relationships/slide" Target="slides/slide10.xml"/><Relationship Id="rId37" Type="http://schemas.openxmlformats.org/officeDocument/2006/relationships/slide" Target="slides/slide32.xml"/><Relationship Id="rId14" Type="http://schemas.openxmlformats.org/officeDocument/2006/relationships/slide" Target="slides/slide9.xml"/><Relationship Id="rId36" Type="http://schemas.openxmlformats.org/officeDocument/2006/relationships/slide" Target="slides/slide31.xml"/><Relationship Id="rId17" Type="http://schemas.openxmlformats.org/officeDocument/2006/relationships/slide" Target="slides/slide12.xml"/><Relationship Id="rId39" Type="http://schemas.openxmlformats.org/officeDocument/2006/relationships/slide" Target="slides/slide34.xml"/><Relationship Id="rId16" Type="http://schemas.openxmlformats.org/officeDocument/2006/relationships/slide" Target="slides/slide11.xml"/><Relationship Id="rId38" Type="http://schemas.openxmlformats.org/officeDocument/2006/relationships/slide" Target="slides/slide33.xml"/><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8712200" cy="566738"/>
          </a:xfrm>
          <a:prstGeom prst="rect">
            <a:avLst/>
          </a:prstGeom>
          <a:noFill/>
          <a:ln>
            <a:noFill/>
          </a:ln>
        </p:spPr>
        <p:txBody>
          <a:bodyPr anchorCtr="0" anchor="t" bIns="45700" lIns="91425" spcFirstLastPara="1" rIns="91425" wrap="square" tIns="45700">
            <a:noAutofit/>
          </a:bodyPr>
          <a:lstStyle>
            <a:lvl1pPr lvl="0" algn="l">
              <a:spcBef>
                <a:spcPts val="0"/>
              </a:spcBef>
              <a:spcAft>
                <a:spcPts val="0"/>
              </a:spcAft>
              <a:buSzPts val="1400"/>
              <a:buNone/>
              <a:defRPr sz="1200"/>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4" name="Google Shape;4;n"/>
          <p:cNvSpPr txBox="1"/>
          <p:nvPr>
            <p:ph idx="10" type="dt"/>
          </p:nvPr>
        </p:nvSpPr>
        <p:spPr>
          <a:xfrm>
            <a:off x="11387138" y="0"/>
            <a:ext cx="8712200" cy="566738"/>
          </a:xfrm>
          <a:prstGeom prst="rect">
            <a:avLst/>
          </a:prstGeom>
          <a:noFill/>
          <a:ln>
            <a:noFill/>
          </a:ln>
        </p:spPr>
        <p:txBody>
          <a:bodyPr anchorCtr="0" anchor="t" bIns="45700" lIns="91425" spcFirstLastPara="1" rIns="91425" wrap="square" tIns="45700">
            <a:noAutofit/>
          </a:bodyPr>
          <a:lstStyle>
            <a:lvl1pPr lvl="0" algn="r">
              <a:spcBef>
                <a:spcPts val="0"/>
              </a:spcBef>
              <a:spcAft>
                <a:spcPts val="0"/>
              </a:spcAft>
              <a:buSzPts val="1400"/>
              <a:buNone/>
              <a:defRPr sz="1200"/>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5" name="Google Shape;5;n"/>
          <p:cNvSpPr/>
          <p:nvPr>
            <p:ph idx="3" type="sldImg"/>
          </p:nvPr>
        </p:nvSpPr>
        <p:spPr>
          <a:xfrm>
            <a:off x="6659563" y="1414463"/>
            <a:ext cx="6784975" cy="381635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2009775" y="5441950"/>
            <a:ext cx="16084550" cy="4454525"/>
          </a:xfrm>
          <a:prstGeom prst="rect">
            <a:avLst/>
          </a:prstGeom>
          <a:noFill/>
          <a:ln>
            <a:noFill/>
          </a:ln>
        </p:spPr>
        <p:txBody>
          <a:bodyPr anchorCtr="0" anchor="t" bIns="45700" lIns="91425" spcFirstLastPara="1" rIns="91425" wrap="square" tIns="45700">
            <a:noAutofit/>
          </a:bodyPr>
          <a:lstStyle>
            <a:lvl1pPr indent="-228600" lvl="0" marL="457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indent="-228600" lvl="1" marL="914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2pPr>
            <a:lvl3pPr indent="-228600" lvl="2" marL="1371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3pPr>
            <a:lvl4pPr indent="-228600" lvl="3" marL="1828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4pPr>
            <a:lvl5pPr indent="-228600" lvl="4" marL="22860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5pPr>
            <a:lvl6pPr indent="-228600" lvl="5" marL="2743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6pPr>
            <a:lvl7pPr indent="-228600" lvl="6" marL="3200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7pPr>
            <a:lvl8pPr indent="-228600" lvl="7" marL="3657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8pPr>
            <a:lvl9pPr indent="-228600" lvl="8" marL="4114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10742613"/>
            <a:ext cx="8712200" cy="566737"/>
          </a:xfrm>
          <a:prstGeom prst="rect">
            <a:avLst/>
          </a:prstGeom>
          <a:noFill/>
          <a:ln>
            <a:noFill/>
          </a:ln>
        </p:spPr>
        <p:txBody>
          <a:bodyPr anchorCtr="0" anchor="b" bIns="45700" lIns="91425" spcFirstLastPara="1" rIns="91425" wrap="square" tIns="45700">
            <a:noAutofit/>
          </a:bodyPr>
          <a:lstStyle>
            <a:lvl1pPr lvl="0" algn="l">
              <a:spcBef>
                <a:spcPts val="0"/>
              </a:spcBef>
              <a:spcAft>
                <a:spcPts val="0"/>
              </a:spcAft>
              <a:buSzPts val="1400"/>
              <a:buNone/>
              <a:defRPr sz="1200"/>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8" name="Google Shape;8;n"/>
          <p:cNvSpPr txBox="1"/>
          <p:nvPr>
            <p:ph idx="12" type="sldNum"/>
          </p:nvPr>
        </p:nvSpPr>
        <p:spPr>
          <a:xfrm>
            <a:off x="11387138" y="10742613"/>
            <a:ext cx="8712200" cy="56673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l-GR" sz="1200"/>
              <a:t>‹#›</a:t>
            </a:fld>
            <a:endParaRPr sz="1200"/>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7" name="Shape 57"/>
        <p:cNvGrpSpPr/>
        <p:nvPr/>
      </p:nvGrpSpPr>
      <p:grpSpPr>
        <a:xfrm>
          <a:off x="0" y="0"/>
          <a:ext cx="0" cy="0"/>
          <a:chOff x="0" y="0"/>
          <a:chExt cx="0" cy="0"/>
        </a:xfrm>
      </p:grpSpPr>
      <p:sp>
        <p:nvSpPr>
          <p:cNvPr id="58" name="Google Shape;58;p1:notes"/>
          <p:cNvSpPr txBox="1"/>
          <p:nvPr>
            <p:ph idx="1" type="body"/>
          </p:nvPr>
        </p:nvSpPr>
        <p:spPr>
          <a:xfrm>
            <a:off x="2009775" y="5441950"/>
            <a:ext cx="16084550" cy="4454525"/>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9" name="Google Shape;59;p1:notes"/>
          <p:cNvSpPr/>
          <p:nvPr>
            <p:ph idx="2" type="sldImg"/>
          </p:nvPr>
        </p:nvSpPr>
        <p:spPr>
          <a:xfrm>
            <a:off x="6659563" y="1414463"/>
            <a:ext cx="6784975" cy="38163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4" name="Shape 144"/>
        <p:cNvGrpSpPr/>
        <p:nvPr/>
      </p:nvGrpSpPr>
      <p:grpSpPr>
        <a:xfrm>
          <a:off x="0" y="0"/>
          <a:ext cx="0" cy="0"/>
          <a:chOff x="0" y="0"/>
          <a:chExt cx="0" cy="0"/>
        </a:xfrm>
      </p:grpSpPr>
      <p:sp>
        <p:nvSpPr>
          <p:cNvPr id="145" name="Google Shape;145;p10:notes"/>
          <p:cNvSpPr txBox="1"/>
          <p:nvPr>
            <p:ph idx="1" type="body"/>
          </p:nvPr>
        </p:nvSpPr>
        <p:spPr>
          <a:xfrm>
            <a:off x="2009775" y="5441950"/>
            <a:ext cx="16084550" cy="4454525"/>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46" name="Google Shape;146;p10:notes"/>
          <p:cNvSpPr/>
          <p:nvPr>
            <p:ph idx="2" type="sldImg"/>
          </p:nvPr>
        </p:nvSpPr>
        <p:spPr>
          <a:xfrm>
            <a:off x="6659563" y="1414463"/>
            <a:ext cx="6784975" cy="38163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1" name="Shape 151"/>
        <p:cNvGrpSpPr/>
        <p:nvPr/>
      </p:nvGrpSpPr>
      <p:grpSpPr>
        <a:xfrm>
          <a:off x="0" y="0"/>
          <a:ext cx="0" cy="0"/>
          <a:chOff x="0" y="0"/>
          <a:chExt cx="0" cy="0"/>
        </a:xfrm>
      </p:grpSpPr>
      <p:sp>
        <p:nvSpPr>
          <p:cNvPr id="152" name="Google Shape;152;p11:notes"/>
          <p:cNvSpPr txBox="1"/>
          <p:nvPr>
            <p:ph idx="1" type="body"/>
          </p:nvPr>
        </p:nvSpPr>
        <p:spPr>
          <a:xfrm>
            <a:off x="2009775" y="5441950"/>
            <a:ext cx="16084550" cy="4454525"/>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53" name="Google Shape;153;p11:notes"/>
          <p:cNvSpPr/>
          <p:nvPr>
            <p:ph idx="2" type="sldImg"/>
          </p:nvPr>
        </p:nvSpPr>
        <p:spPr>
          <a:xfrm>
            <a:off x="6659563" y="1414463"/>
            <a:ext cx="6784975" cy="38163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8" name="Shape 158"/>
        <p:cNvGrpSpPr/>
        <p:nvPr/>
      </p:nvGrpSpPr>
      <p:grpSpPr>
        <a:xfrm>
          <a:off x="0" y="0"/>
          <a:ext cx="0" cy="0"/>
          <a:chOff x="0" y="0"/>
          <a:chExt cx="0" cy="0"/>
        </a:xfrm>
      </p:grpSpPr>
      <p:sp>
        <p:nvSpPr>
          <p:cNvPr id="159" name="Google Shape;159;p12:notes"/>
          <p:cNvSpPr txBox="1"/>
          <p:nvPr>
            <p:ph idx="1" type="body"/>
          </p:nvPr>
        </p:nvSpPr>
        <p:spPr>
          <a:xfrm>
            <a:off x="2009775" y="5441950"/>
            <a:ext cx="16084550" cy="4454525"/>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60" name="Google Shape;160;p12:notes"/>
          <p:cNvSpPr/>
          <p:nvPr>
            <p:ph idx="2" type="sldImg"/>
          </p:nvPr>
        </p:nvSpPr>
        <p:spPr>
          <a:xfrm>
            <a:off x="6659563" y="1414463"/>
            <a:ext cx="6784975" cy="38163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6" name="Shape 166"/>
        <p:cNvGrpSpPr/>
        <p:nvPr/>
      </p:nvGrpSpPr>
      <p:grpSpPr>
        <a:xfrm>
          <a:off x="0" y="0"/>
          <a:ext cx="0" cy="0"/>
          <a:chOff x="0" y="0"/>
          <a:chExt cx="0" cy="0"/>
        </a:xfrm>
      </p:grpSpPr>
      <p:sp>
        <p:nvSpPr>
          <p:cNvPr id="167" name="Google Shape;167;p13:notes"/>
          <p:cNvSpPr txBox="1"/>
          <p:nvPr>
            <p:ph idx="1" type="body"/>
          </p:nvPr>
        </p:nvSpPr>
        <p:spPr>
          <a:xfrm>
            <a:off x="2009775" y="5441950"/>
            <a:ext cx="16084550" cy="4454525"/>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68" name="Google Shape;168;p13:notes"/>
          <p:cNvSpPr/>
          <p:nvPr>
            <p:ph idx="2" type="sldImg"/>
          </p:nvPr>
        </p:nvSpPr>
        <p:spPr>
          <a:xfrm>
            <a:off x="6659563" y="1414463"/>
            <a:ext cx="6784975" cy="38163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2" name="Shape 172"/>
        <p:cNvGrpSpPr/>
        <p:nvPr/>
      </p:nvGrpSpPr>
      <p:grpSpPr>
        <a:xfrm>
          <a:off x="0" y="0"/>
          <a:ext cx="0" cy="0"/>
          <a:chOff x="0" y="0"/>
          <a:chExt cx="0" cy="0"/>
        </a:xfrm>
      </p:grpSpPr>
      <p:sp>
        <p:nvSpPr>
          <p:cNvPr id="173" name="Google Shape;173;p14:notes"/>
          <p:cNvSpPr txBox="1"/>
          <p:nvPr>
            <p:ph idx="1" type="body"/>
          </p:nvPr>
        </p:nvSpPr>
        <p:spPr>
          <a:xfrm>
            <a:off x="2009775" y="5441950"/>
            <a:ext cx="16084550" cy="4454525"/>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74" name="Google Shape;174;p14:notes"/>
          <p:cNvSpPr/>
          <p:nvPr>
            <p:ph idx="2" type="sldImg"/>
          </p:nvPr>
        </p:nvSpPr>
        <p:spPr>
          <a:xfrm>
            <a:off x="6659563" y="1414463"/>
            <a:ext cx="6784975" cy="38163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8" name="Shape 178"/>
        <p:cNvGrpSpPr/>
        <p:nvPr/>
      </p:nvGrpSpPr>
      <p:grpSpPr>
        <a:xfrm>
          <a:off x="0" y="0"/>
          <a:ext cx="0" cy="0"/>
          <a:chOff x="0" y="0"/>
          <a:chExt cx="0" cy="0"/>
        </a:xfrm>
      </p:grpSpPr>
      <p:sp>
        <p:nvSpPr>
          <p:cNvPr id="179" name="Google Shape;179;p15:notes"/>
          <p:cNvSpPr txBox="1"/>
          <p:nvPr>
            <p:ph idx="1" type="body"/>
          </p:nvPr>
        </p:nvSpPr>
        <p:spPr>
          <a:xfrm>
            <a:off x="2009775" y="5441950"/>
            <a:ext cx="16084550" cy="4454525"/>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80" name="Google Shape;180;p15:notes"/>
          <p:cNvSpPr/>
          <p:nvPr>
            <p:ph idx="2" type="sldImg"/>
          </p:nvPr>
        </p:nvSpPr>
        <p:spPr>
          <a:xfrm>
            <a:off x="6659563" y="1414463"/>
            <a:ext cx="6784975" cy="38163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4" name="Shape 184"/>
        <p:cNvGrpSpPr/>
        <p:nvPr/>
      </p:nvGrpSpPr>
      <p:grpSpPr>
        <a:xfrm>
          <a:off x="0" y="0"/>
          <a:ext cx="0" cy="0"/>
          <a:chOff x="0" y="0"/>
          <a:chExt cx="0" cy="0"/>
        </a:xfrm>
      </p:grpSpPr>
      <p:sp>
        <p:nvSpPr>
          <p:cNvPr id="185" name="Google Shape;185;p16:notes"/>
          <p:cNvSpPr txBox="1"/>
          <p:nvPr>
            <p:ph idx="1" type="body"/>
          </p:nvPr>
        </p:nvSpPr>
        <p:spPr>
          <a:xfrm>
            <a:off x="2009775" y="5441950"/>
            <a:ext cx="16084550" cy="4454525"/>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86" name="Google Shape;186;p16:notes"/>
          <p:cNvSpPr/>
          <p:nvPr>
            <p:ph idx="2" type="sldImg"/>
          </p:nvPr>
        </p:nvSpPr>
        <p:spPr>
          <a:xfrm>
            <a:off x="6659563" y="1414463"/>
            <a:ext cx="6784975" cy="38163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2" name="Shape 192"/>
        <p:cNvGrpSpPr/>
        <p:nvPr/>
      </p:nvGrpSpPr>
      <p:grpSpPr>
        <a:xfrm>
          <a:off x="0" y="0"/>
          <a:ext cx="0" cy="0"/>
          <a:chOff x="0" y="0"/>
          <a:chExt cx="0" cy="0"/>
        </a:xfrm>
      </p:grpSpPr>
      <p:sp>
        <p:nvSpPr>
          <p:cNvPr id="193" name="Google Shape;193;p17:notes"/>
          <p:cNvSpPr txBox="1"/>
          <p:nvPr>
            <p:ph idx="1" type="body"/>
          </p:nvPr>
        </p:nvSpPr>
        <p:spPr>
          <a:xfrm>
            <a:off x="2009775" y="5441950"/>
            <a:ext cx="16084550" cy="4454525"/>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94" name="Google Shape;194;p17:notes"/>
          <p:cNvSpPr/>
          <p:nvPr>
            <p:ph idx="2" type="sldImg"/>
          </p:nvPr>
        </p:nvSpPr>
        <p:spPr>
          <a:xfrm>
            <a:off x="6659563" y="1414463"/>
            <a:ext cx="6784975" cy="38163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0" name="Shape 200"/>
        <p:cNvGrpSpPr/>
        <p:nvPr/>
      </p:nvGrpSpPr>
      <p:grpSpPr>
        <a:xfrm>
          <a:off x="0" y="0"/>
          <a:ext cx="0" cy="0"/>
          <a:chOff x="0" y="0"/>
          <a:chExt cx="0" cy="0"/>
        </a:xfrm>
      </p:grpSpPr>
      <p:sp>
        <p:nvSpPr>
          <p:cNvPr id="201" name="Google Shape;201;p18:notes"/>
          <p:cNvSpPr txBox="1"/>
          <p:nvPr>
            <p:ph idx="1" type="body"/>
          </p:nvPr>
        </p:nvSpPr>
        <p:spPr>
          <a:xfrm>
            <a:off x="2009775" y="5441950"/>
            <a:ext cx="16084550" cy="4454525"/>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02" name="Google Shape;202;p18:notes"/>
          <p:cNvSpPr/>
          <p:nvPr>
            <p:ph idx="2" type="sldImg"/>
          </p:nvPr>
        </p:nvSpPr>
        <p:spPr>
          <a:xfrm>
            <a:off x="6659563" y="1414463"/>
            <a:ext cx="6784975" cy="38163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6" name="Shape 206"/>
        <p:cNvGrpSpPr/>
        <p:nvPr/>
      </p:nvGrpSpPr>
      <p:grpSpPr>
        <a:xfrm>
          <a:off x="0" y="0"/>
          <a:ext cx="0" cy="0"/>
          <a:chOff x="0" y="0"/>
          <a:chExt cx="0" cy="0"/>
        </a:xfrm>
      </p:grpSpPr>
      <p:sp>
        <p:nvSpPr>
          <p:cNvPr id="207" name="Google Shape;207;p19:notes"/>
          <p:cNvSpPr txBox="1"/>
          <p:nvPr>
            <p:ph idx="1" type="body"/>
          </p:nvPr>
        </p:nvSpPr>
        <p:spPr>
          <a:xfrm>
            <a:off x="2009775" y="5441950"/>
            <a:ext cx="16084550" cy="4454525"/>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08" name="Google Shape;208;p19:notes"/>
          <p:cNvSpPr/>
          <p:nvPr>
            <p:ph idx="2" type="sldImg"/>
          </p:nvPr>
        </p:nvSpPr>
        <p:spPr>
          <a:xfrm>
            <a:off x="6659563" y="1414463"/>
            <a:ext cx="6784975" cy="38163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5" name="Shape 75"/>
        <p:cNvGrpSpPr/>
        <p:nvPr/>
      </p:nvGrpSpPr>
      <p:grpSpPr>
        <a:xfrm>
          <a:off x="0" y="0"/>
          <a:ext cx="0" cy="0"/>
          <a:chOff x="0" y="0"/>
          <a:chExt cx="0" cy="0"/>
        </a:xfrm>
      </p:grpSpPr>
      <p:sp>
        <p:nvSpPr>
          <p:cNvPr id="76" name="Google Shape;76;p2:notes"/>
          <p:cNvSpPr txBox="1"/>
          <p:nvPr>
            <p:ph idx="1" type="body"/>
          </p:nvPr>
        </p:nvSpPr>
        <p:spPr>
          <a:xfrm>
            <a:off x="2009775" y="5441950"/>
            <a:ext cx="16084550" cy="4454525"/>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77" name="Google Shape;77;p2:notes"/>
          <p:cNvSpPr/>
          <p:nvPr>
            <p:ph idx="2" type="sldImg"/>
          </p:nvPr>
        </p:nvSpPr>
        <p:spPr>
          <a:xfrm>
            <a:off x="6659563" y="1414463"/>
            <a:ext cx="6784975" cy="38163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2" name="Shape 212"/>
        <p:cNvGrpSpPr/>
        <p:nvPr/>
      </p:nvGrpSpPr>
      <p:grpSpPr>
        <a:xfrm>
          <a:off x="0" y="0"/>
          <a:ext cx="0" cy="0"/>
          <a:chOff x="0" y="0"/>
          <a:chExt cx="0" cy="0"/>
        </a:xfrm>
      </p:grpSpPr>
      <p:sp>
        <p:nvSpPr>
          <p:cNvPr id="213" name="Google Shape;213;p20:notes"/>
          <p:cNvSpPr txBox="1"/>
          <p:nvPr>
            <p:ph idx="1" type="body"/>
          </p:nvPr>
        </p:nvSpPr>
        <p:spPr>
          <a:xfrm>
            <a:off x="2009775" y="5441950"/>
            <a:ext cx="16084550" cy="4454525"/>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14" name="Google Shape;214;p20:notes"/>
          <p:cNvSpPr/>
          <p:nvPr>
            <p:ph idx="2" type="sldImg"/>
          </p:nvPr>
        </p:nvSpPr>
        <p:spPr>
          <a:xfrm>
            <a:off x="6659563" y="1414463"/>
            <a:ext cx="6784975" cy="38163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8" name="Shape 218"/>
        <p:cNvGrpSpPr/>
        <p:nvPr/>
      </p:nvGrpSpPr>
      <p:grpSpPr>
        <a:xfrm>
          <a:off x="0" y="0"/>
          <a:ext cx="0" cy="0"/>
          <a:chOff x="0" y="0"/>
          <a:chExt cx="0" cy="0"/>
        </a:xfrm>
      </p:grpSpPr>
      <p:sp>
        <p:nvSpPr>
          <p:cNvPr id="219" name="Google Shape;219;p21:notes"/>
          <p:cNvSpPr txBox="1"/>
          <p:nvPr>
            <p:ph idx="1" type="body"/>
          </p:nvPr>
        </p:nvSpPr>
        <p:spPr>
          <a:xfrm>
            <a:off x="2009775" y="5441950"/>
            <a:ext cx="16084550" cy="4454525"/>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20" name="Google Shape;220;p21:notes"/>
          <p:cNvSpPr/>
          <p:nvPr>
            <p:ph idx="2" type="sldImg"/>
          </p:nvPr>
        </p:nvSpPr>
        <p:spPr>
          <a:xfrm>
            <a:off x="6659563" y="1414463"/>
            <a:ext cx="6784975" cy="38163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4" name="Shape 224"/>
        <p:cNvGrpSpPr/>
        <p:nvPr/>
      </p:nvGrpSpPr>
      <p:grpSpPr>
        <a:xfrm>
          <a:off x="0" y="0"/>
          <a:ext cx="0" cy="0"/>
          <a:chOff x="0" y="0"/>
          <a:chExt cx="0" cy="0"/>
        </a:xfrm>
      </p:grpSpPr>
      <p:sp>
        <p:nvSpPr>
          <p:cNvPr id="225" name="Google Shape;225;p22:notes"/>
          <p:cNvSpPr txBox="1"/>
          <p:nvPr>
            <p:ph idx="1" type="body"/>
          </p:nvPr>
        </p:nvSpPr>
        <p:spPr>
          <a:xfrm>
            <a:off x="2009775" y="5441950"/>
            <a:ext cx="16084550" cy="4454525"/>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26" name="Google Shape;226;p22:notes"/>
          <p:cNvSpPr/>
          <p:nvPr>
            <p:ph idx="2" type="sldImg"/>
          </p:nvPr>
        </p:nvSpPr>
        <p:spPr>
          <a:xfrm>
            <a:off x="6659563" y="1414463"/>
            <a:ext cx="6784975" cy="38163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0" name="Shape 230"/>
        <p:cNvGrpSpPr/>
        <p:nvPr/>
      </p:nvGrpSpPr>
      <p:grpSpPr>
        <a:xfrm>
          <a:off x="0" y="0"/>
          <a:ext cx="0" cy="0"/>
          <a:chOff x="0" y="0"/>
          <a:chExt cx="0" cy="0"/>
        </a:xfrm>
      </p:grpSpPr>
      <p:sp>
        <p:nvSpPr>
          <p:cNvPr id="231" name="Google Shape;231;p23:notes"/>
          <p:cNvSpPr txBox="1"/>
          <p:nvPr>
            <p:ph idx="1" type="body"/>
          </p:nvPr>
        </p:nvSpPr>
        <p:spPr>
          <a:xfrm>
            <a:off x="2009775" y="5441950"/>
            <a:ext cx="16084550" cy="4454525"/>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32" name="Google Shape;232;p23:notes"/>
          <p:cNvSpPr/>
          <p:nvPr>
            <p:ph idx="2" type="sldImg"/>
          </p:nvPr>
        </p:nvSpPr>
        <p:spPr>
          <a:xfrm>
            <a:off x="6659563" y="1414463"/>
            <a:ext cx="6784975" cy="38163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7" name="Shape 237"/>
        <p:cNvGrpSpPr/>
        <p:nvPr/>
      </p:nvGrpSpPr>
      <p:grpSpPr>
        <a:xfrm>
          <a:off x="0" y="0"/>
          <a:ext cx="0" cy="0"/>
          <a:chOff x="0" y="0"/>
          <a:chExt cx="0" cy="0"/>
        </a:xfrm>
      </p:grpSpPr>
      <p:sp>
        <p:nvSpPr>
          <p:cNvPr id="238" name="Google Shape;238;p24:notes"/>
          <p:cNvSpPr txBox="1"/>
          <p:nvPr>
            <p:ph idx="1" type="body"/>
          </p:nvPr>
        </p:nvSpPr>
        <p:spPr>
          <a:xfrm>
            <a:off x="2009775" y="5441950"/>
            <a:ext cx="16084550" cy="4454525"/>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39" name="Google Shape;239;p24:notes"/>
          <p:cNvSpPr/>
          <p:nvPr>
            <p:ph idx="2" type="sldImg"/>
          </p:nvPr>
        </p:nvSpPr>
        <p:spPr>
          <a:xfrm>
            <a:off x="6659563" y="1414463"/>
            <a:ext cx="6784975" cy="38163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5" name="Shape 245"/>
        <p:cNvGrpSpPr/>
        <p:nvPr/>
      </p:nvGrpSpPr>
      <p:grpSpPr>
        <a:xfrm>
          <a:off x="0" y="0"/>
          <a:ext cx="0" cy="0"/>
          <a:chOff x="0" y="0"/>
          <a:chExt cx="0" cy="0"/>
        </a:xfrm>
      </p:grpSpPr>
      <p:sp>
        <p:nvSpPr>
          <p:cNvPr id="246" name="Google Shape;246;p25:notes"/>
          <p:cNvSpPr txBox="1"/>
          <p:nvPr>
            <p:ph idx="1" type="body"/>
          </p:nvPr>
        </p:nvSpPr>
        <p:spPr>
          <a:xfrm>
            <a:off x="2009775" y="5441950"/>
            <a:ext cx="16084550" cy="4454525"/>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47" name="Google Shape;247;p25:notes"/>
          <p:cNvSpPr/>
          <p:nvPr>
            <p:ph idx="2" type="sldImg"/>
          </p:nvPr>
        </p:nvSpPr>
        <p:spPr>
          <a:xfrm>
            <a:off x="6659563" y="1414463"/>
            <a:ext cx="6784975" cy="38163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5" name="Shape 255"/>
        <p:cNvGrpSpPr/>
        <p:nvPr/>
      </p:nvGrpSpPr>
      <p:grpSpPr>
        <a:xfrm>
          <a:off x="0" y="0"/>
          <a:ext cx="0" cy="0"/>
          <a:chOff x="0" y="0"/>
          <a:chExt cx="0" cy="0"/>
        </a:xfrm>
      </p:grpSpPr>
      <p:sp>
        <p:nvSpPr>
          <p:cNvPr id="256" name="Google Shape;256;p26:notes"/>
          <p:cNvSpPr txBox="1"/>
          <p:nvPr>
            <p:ph idx="1" type="body"/>
          </p:nvPr>
        </p:nvSpPr>
        <p:spPr>
          <a:xfrm>
            <a:off x="2009775" y="5441950"/>
            <a:ext cx="16084550" cy="4454525"/>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57" name="Google Shape;257;p26:notes"/>
          <p:cNvSpPr/>
          <p:nvPr>
            <p:ph idx="2" type="sldImg"/>
          </p:nvPr>
        </p:nvSpPr>
        <p:spPr>
          <a:xfrm>
            <a:off x="6659563" y="1414463"/>
            <a:ext cx="6784975" cy="38163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5" name="Shape 265"/>
        <p:cNvGrpSpPr/>
        <p:nvPr/>
      </p:nvGrpSpPr>
      <p:grpSpPr>
        <a:xfrm>
          <a:off x="0" y="0"/>
          <a:ext cx="0" cy="0"/>
          <a:chOff x="0" y="0"/>
          <a:chExt cx="0" cy="0"/>
        </a:xfrm>
      </p:grpSpPr>
      <p:sp>
        <p:nvSpPr>
          <p:cNvPr id="266" name="Google Shape;266;p27:notes"/>
          <p:cNvSpPr txBox="1"/>
          <p:nvPr>
            <p:ph idx="1" type="body"/>
          </p:nvPr>
        </p:nvSpPr>
        <p:spPr>
          <a:xfrm>
            <a:off x="2009775" y="5441950"/>
            <a:ext cx="16084550" cy="4454525"/>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67" name="Google Shape;267;p27:notes"/>
          <p:cNvSpPr/>
          <p:nvPr>
            <p:ph idx="2" type="sldImg"/>
          </p:nvPr>
        </p:nvSpPr>
        <p:spPr>
          <a:xfrm>
            <a:off x="6659563" y="1414463"/>
            <a:ext cx="6784975" cy="38163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2" name="Shape 272"/>
        <p:cNvGrpSpPr/>
        <p:nvPr/>
      </p:nvGrpSpPr>
      <p:grpSpPr>
        <a:xfrm>
          <a:off x="0" y="0"/>
          <a:ext cx="0" cy="0"/>
          <a:chOff x="0" y="0"/>
          <a:chExt cx="0" cy="0"/>
        </a:xfrm>
      </p:grpSpPr>
      <p:sp>
        <p:nvSpPr>
          <p:cNvPr id="273" name="Google Shape;273;p28:notes"/>
          <p:cNvSpPr txBox="1"/>
          <p:nvPr>
            <p:ph idx="1" type="body"/>
          </p:nvPr>
        </p:nvSpPr>
        <p:spPr>
          <a:xfrm>
            <a:off x="2009775" y="5441950"/>
            <a:ext cx="16084550" cy="4454525"/>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74" name="Google Shape;274;p28:notes"/>
          <p:cNvSpPr/>
          <p:nvPr>
            <p:ph idx="2" type="sldImg"/>
          </p:nvPr>
        </p:nvSpPr>
        <p:spPr>
          <a:xfrm>
            <a:off x="6659563" y="1414463"/>
            <a:ext cx="6784975" cy="38163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1" name="Shape 281"/>
        <p:cNvGrpSpPr/>
        <p:nvPr/>
      </p:nvGrpSpPr>
      <p:grpSpPr>
        <a:xfrm>
          <a:off x="0" y="0"/>
          <a:ext cx="0" cy="0"/>
          <a:chOff x="0" y="0"/>
          <a:chExt cx="0" cy="0"/>
        </a:xfrm>
      </p:grpSpPr>
      <p:sp>
        <p:nvSpPr>
          <p:cNvPr id="282" name="Google Shape;282;p29:notes"/>
          <p:cNvSpPr txBox="1"/>
          <p:nvPr>
            <p:ph idx="1" type="body"/>
          </p:nvPr>
        </p:nvSpPr>
        <p:spPr>
          <a:xfrm>
            <a:off x="2009775" y="5441950"/>
            <a:ext cx="16084550" cy="4454525"/>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83" name="Google Shape;283;p29:notes"/>
          <p:cNvSpPr/>
          <p:nvPr>
            <p:ph idx="2" type="sldImg"/>
          </p:nvPr>
        </p:nvSpPr>
        <p:spPr>
          <a:xfrm>
            <a:off x="6659563" y="1414463"/>
            <a:ext cx="6784975" cy="38163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8" name="Shape 88"/>
        <p:cNvGrpSpPr/>
        <p:nvPr/>
      </p:nvGrpSpPr>
      <p:grpSpPr>
        <a:xfrm>
          <a:off x="0" y="0"/>
          <a:ext cx="0" cy="0"/>
          <a:chOff x="0" y="0"/>
          <a:chExt cx="0" cy="0"/>
        </a:xfrm>
      </p:grpSpPr>
      <p:sp>
        <p:nvSpPr>
          <p:cNvPr id="89" name="Google Shape;89;p3:notes"/>
          <p:cNvSpPr txBox="1"/>
          <p:nvPr>
            <p:ph idx="1" type="body"/>
          </p:nvPr>
        </p:nvSpPr>
        <p:spPr>
          <a:xfrm>
            <a:off x="2009775" y="5441950"/>
            <a:ext cx="16084550" cy="4454525"/>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90" name="Google Shape;90;p3:notes"/>
          <p:cNvSpPr/>
          <p:nvPr>
            <p:ph idx="2" type="sldImg"/>
          </p:nvPr>
        </p:nvSpPr>
        <p:spPr>
          <a:xfrm>
            <a:off x="6659563" y="1414463"/>
            <a:ext cx="6784975" cy="38163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8" name="Shape 288"/>
        <p:cNvGrpSpPr/>
        <p:nvPr/>
      </p:nvGrpSpPr>
      <p:grpSpPr>
        <a:xfrm>
          <a:off x="0" y="0"/>
          <a:ext cx="0" cy="0"/>
          <a:chOff x="0" y="0"/>
          <a:chExt cx="0" cy="0"/>
        </a:xfrm>
      </p:grpSpPr>
      <p:sp>
        <p:nvSpPr>
          <p:cNvPr id="289" name="Google Shape;289;p30:notes"/>
          <p:cNvSpPr txBox="1"/>
          <p:nvPr>
            <p:ph idx="1" type="body"/>
          </p:nvPr>
        </p:nvSpPr>
        <p:spPr>
          <a:xfrm>
            <a:off x="2009775" y="5441950"/>
            <a:ext cx="16084550" cy="4454525"/>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90" name="Google Shape;290;p30:notes"/>
          <p:cNvSpPr/>
          <p:nvPr>
            <p:ph idx="2" type="sldImg"/>
          </p:nvPr>
        </p:nvSpPr>
        <p:spPr>
          <a:xfrm>
            <a:off x="6659563" y="1414463"/>
            <a:ext cx="6784975" cy="38163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8" name="Shape 298"/>
        <p:cNvGrpSpPr/>
        <p:nvPr/>
      </p:nvGrpSpPr>
      <p:grpSpPr>
        <a:xfrm>
          <a:off x="0" y="0"/>
          <a:ext cx="0" cy="0"/>
          <a:chOff x="0" y="0"/>
          <a:chExt cx="0" cy="0"/>
        </a:xfrm>
      </p:grpSpPr>
      <p:sp>
        <p:nvSpPr>
          <p:cNvPr id="299" name="Google Shape;299;p31:notes"/>
          <p:cNvSpPr txBox="1"/>
          <p:nvPr>
            <p:ph idx="1" type="body"/>
          </p:nvPr>
        </p:nvSpPr>
        <p:spPr>
          <a:xfrm>
            <a:off x="2009775" y="5441950"/>
            <a:ext cx="16084550" cy="4454525"/>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00" name="Google Shape;300;p31:notes"/>
          <p:cNvSpPr/>
          <p:nvPr>
            <p:ph idx="2" type="sldImg"/>
          </p:nvPr>
        </p:nvSpPr>
        <p:spPr>
          <a:xfrm>
            <a:off x="6659563" y="1414463"/>
            <a:ext cx="6784975" cy="38163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5" name="Shape 305"/>
        <p:cNvGrpSpPr/>
        <p:nvPr/>
      </p:nvGrpSpPr>
      <p:grpSpPr>
        <a:xfrm>
          <a:off x="0" y="0"/>
          <a:ext cx="0" cy="0"/>
          <a:chOff x="0" y="0"/>
          <a:chExt cx="0" cy="0"/>
        </a:xfrm>
      </p:grpSpPr>
      <p:sp>
        <p:nvSpPr>
          <p:cNvPr id="306" name="Google Shape;306;p32:notes"/>
          <p:cNvSpPr txBox="1"/>
          <p:nvPr>
            <p:ph idx="1" type="body"/>
          </p:nvPr>
        </p:nvSpPr>
        <p:spPr>
          <a:xfrm>
            <a:off x="2009775" y="5441950"/>
            <a:ext cx="16084550" cy="4454525"/>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07" name="Google Shape;307;p32:notes"/>
          <p:cNvSpPr/>
          <p:nvPr>
            <p:ph idx="2" type="sldImg"/>
          </p:nvPr>
        </p:nvSpPr>
        <p:spPr>
          <a:xfrm>
            <a:off x="6659563" y="1414463"/>
            <a:ext cx="6784975" cy="38163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2" name="Shape 312"/>
        <p:cNvGrpSpPr/>
        <p:nvPr/>
      </p:nvGrpSpPr>
      <p:grpSpPr>
        <a:xfrm>
          <a:off x="0" y="0"/>
          <a:ext cx="0" cy="0"/>
          <a:chOff x="0" y="0"/>
          <a:chExt cx="0" cy="0"/>
        </a:xfrm>
      </p:grpSpPr>
      <p:sp>
        <p:nvSpPr>
          <p:cNvPr id="313" name="Google Shape;313;p33:notes"/>
          <p:cNvSpPr txBox="1"/>
          <p:nvPr>
            <p:ph idx="1" type="body"/>
          </p:nvPr>
        </p:nvSpPr>
        <p:spPr>
          <a:xfrm>
            <a:off x="2009775" y="5441950"/>
            <a:ext cx="16084550" cy="4454525"/>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14" name="Google Shape;314;p33:notes"/>
          <p:cNvSpPr/>
          <p:nvPr>
            <p:ph idx="2" type="sldImg"/>
          </p:nvPr>
        </p:nvSpPr>
        <p:spPr>
          <a:xfrm>
            <a:off x="6659563" y="1414463"/>
            <a:ext cx="6784975" cy="38163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8" name="Shape 318"/>
        <p:cNvGrpSpPr/>
        <p:nvPr/>
      </p:nvGrpSpPr>
      <p:grpSpPr>
        <a:xfrm>
          <a:off x="0" y="0"/>
          <a:ext cx="0" cy="0"/>
          <a:chOff x="0" y="0"/>
          <a:chExt cx="0" cy="0"/>
        </a:xfrm>
      </p:grpSpPr>
      <p:sp>
        <p:nvSpPr>
          <p:cNvPr id="319" name="Google Shape;319;p34:notes"/>
          <p:cNvSpPr txBox="1"/>
          <p:nvPr>
            <p:ph idx="1" type="body"/>
          </p:nvPr>
        </p:nvSpPr>
        <p:spPr>
          <a:xfrm>
            <a:off x="2009775" y="5441950"/>
            <a:ext cx="16084550" cy="4454525"/>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20" name="Google Shape;320;p34:notes"/>
          <p:cNvSpPr/>
          <p:nvPr>
            <p:ph idx="2" type="sldImg"/>
          </p:nvPr>
        </p:nvSpPr>
        <p:spPr>
          <a:xfrm>
            <a:off x="6659563" y="1414463"/>
            <a:ext cx="6784975" cy="38163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7" name="Shape 97"/>
        <p:cNvGrpSpPr/>
        <p:nvPr/>
      </p:nvGrpSpPr>
      <p:grpSpPr>
        <a:xfrm>
          <a:off x="0" y="0"/>
          <a:ext cx="0" cy="0"/>
          <a:chOff x="0" y="0"/>
          <a:chExt cx="0" cy="0"/>
        </a:xfrm>
      </p:grpSpPr>
      <p:sp>
        <p:nvSpPr>
          <p:cNvPr id="98" name="Google Shape;98;p4:notes"/>
          <p:cNvSpPr/>
          <p:nvPr>
            <p:ph idx="2" type="sldImg"/>
          </p:nvPr>
        </p:nvSpPr>
        <p:spPr>
          <a:xfrm>
            <a:off x="6659563" y="1414463"/>
            <a:ext cx="6784975" cy="381635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99" name="Google Shape;99;p4:notes"/>
          <p:cNvSpPr txBox="1"/>
          <p:nvPr>
            <p:ph idx="1" type="body"/>
          </p:nvPr>
        </p:nvSpPr>
        <p:spPr>
          <a:xfrm>
            <a:off x="2009775" y="5441950"/>
            <a:ext cx="16084550" cy="4454525"/>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00" name="Google Shape;100;p4:notes"/>
          <p:cNvSpPr txBox="1"/>
          <p:nvPr>
            <p:ph idx="12" type="sldNum"/>
          </p:nvPr>
        </p:nvSpPr>
        <p:spPr>
          <a:xfrm>
            <a:off x="11387138" y="10742613"/>
            <a:ext cx="8712200" cy="56673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l-GR"/>
              <a:t>‹#›</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3" name="Shape 103"/>
        <p:cNvGrpSpPr/>
        <p:nvPr/>
      </p:nvGrpSpPr>
      <p:grpSpPr>
        <a:xfrm>
          <a:off x="0" y="0"/>
          <a:ext cx="0" cy="0"/>
          <a:chOff x="0" y="0"/>
          <a:chExt cx="0" cy="0"/>
        </a:xfrm>
      </p:grpSpPr>
      <p:sp>
        <p:nvSpPr>
          <p:cNvPr id="104" name="Google Shape;104;p5:notes"/>
          <p:cNvSpPr txBox="1"/>
          <p:nvPr>
            <p:ph idx="1" type="body"/>
          </p:nvPr>
        </p:nvSpPr>
        <p:spPr>
          <a:xfrm>
            <a:off x="2009775" y="5441950"/>
            <a:ext cx="16084550" cy="4454525"/>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05" name="Google Shape;105;p5:notes"/>
          <p:cNvSpPr/>
          <p:nvPr>
            <p:ph idx="2" type="sldImg"/>
          </p:nvPr>
        </p:nvSpPr>
        <p:spPr>
          <a:xfrm>
            <a:off x="6659563" y="1414463"/>
            <a:ext cx="6784975" cy="38163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5" name="Shape 115"/>
        <p:cNvGrpSpPr/>
        <p:nvPr/>
      </p:nvGrpSpPr>
      <p:grpSpPr>
        <a:xfrm>
          <a:off x="0" y="0"/>
          <a:ext cx="0" cy="0"/>
          <a:chOff x="0" y="0"/>
          <a:chExt cx="0" cy="0"/>
        </a:xfrm>
      </p:grpSpPr>
      <p:sp>
        <p:nvSpPr>
          <p:cNvPr id="116" name="Google Shape;116;p6:notes"/>
          <p:cNvSpPr txBox="1"/>
          <p:nvPr>
            <p:ph idx="1" type="body"/>
          </p:nvPr>
        </p:nvSpPr>
        <p:spPr>
          <a:xfrm>
            <a:off x="2009775" y="5441950"/>
            <a:ext cx="16084550" cy="4454525"/>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17" name="Google Shape;117;p6:notes"/>
          <p:cNvSpPr/>
          <p:nvPr>
            <p:ph idx="2" type="sldImg"/>
          </p:nvPr>
        </p:nvSpPr>
        <p:spPr>
          <a:xfrm>
            <a:off x="6659563" y="1414463"/>
            <a:ext cx="6784975" cy="38163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3" name="Shape 123"/>
        <p:cNvGrpSpPr/>
        <p:nvPr/>
      </p:nvGrpSpPr>
      <p:grpSpPr>
        <a:xfrm>
          <a:off x="0" y="0"/>
          <a:ext cx="0" cy="0"/>
          <a:chOff x="0" y="0"/>
          <a:chExt cx="0" cy="0"/>
        </a:xfrm>
      </p:grpSpPr>
      <p:sp>
        <p:nvSpPr>
          <p:cNvPr id="124" name="Google Shape;124;p7:notes"/>
          <p:cNvSpPr txBox="1"/>
          <p:nvPr>
            <p:ph idx="1" type="body"/>
          </p:nvPr>
        </p:nvSpPr>
        <p:spPr>
          <a:xfrm>
            <a:off x="2009775" y="5441950"/>
            <a:ext cx="16084550" cy="4454525"/>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25" name="Google Shape;125;p7:notes"/>
          <p:cNvSpPr/>
          <p:nvPr>
            <p:ph idx="2" type="sldImg"/>
          </p:nvPr>
        </p:nvSpPr>
        <p:spPr>
          <a:xfrm>
            <a:off x="6659563" y="1414463"/>
            <a:ext cx="6784975" cy="38163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0" name="Shape 130"/>
        <p:cNvGrpSpPr/>
        <p:nvPr/>
      </p:nvGrpSpPr>
      <p:grpSpPr>
        <a:xfrm>
          <a:off x="0" y="0"/>
          <a:ext cx="0" cy="0"/>
          <a:chOff x="0" y="0"/>
          <a:chExt cx="0" cy="0"/>
        </a:xfrm>
      </p:grpSpPr>
      <p:sp>
        <p:nvSpPr>
          <p:cNvPr id="131" name="Google Shape;131;p8:notes"/>
          <p:cNvSpPr txBox="1"/>
          <p:nvPr>
            <p:ph idx="1" type="body"/>
          </p:nvPr>
        </p:nvSpPr>
        <p:spPr>
          <a:xfrm>
            <a:off x="2009775" y="5441950"/>
            <a:ext cx="16084550" cy="4454525"/>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32" name="Google Shape;132;p8:notes"/>
          <p:cNvSpPr/>
          <p:nvPr>
            <p:ph idx="2" type="sldImg"/>
          </p:nvPr>
        </p:nvSpPr>
        <p:spPr>
          <a:xfrm>
            <a:off x="6659563" y="1414463"/>
            <a:ext cx="6784975" cy="38163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7" name="Shape 137"/>
        <p:cNvGrpSpPr/>
        <p:nvPr/>
      </p:nvGrpSpPr>
      <p:grpSpPr>
        <a:xfrm>
          <a:off x="0" y="0"/>
          <a:ext cx="0" cy="0"/>
          <a:chOff x="0" y="0"/>
          <a:chExt cx="0" cy="0"/>
        </a:xfrm>
      </p:grpSpPr>
      <p:sp>
        <p:nvSpPr>
          <p:cNvPr id="138" name="Google Shape;138;p9:notes"/>
          <p:cNvSpPr txBox="1"/>
          <p:nvPr>
            <p:ph idx="1" type="body"/>
          </p:nvPr>
        </p:nvSpPr>
        <p:spPr>
          <a:xfrm>
            <a:off x="2009775" y="5441950"/>
            <a:ext cx="16084550" cy="4454525"/>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39" name="Google Shape;139;p9:notes"/>
          <p:cNvSpPr/>
          <p:nvPr>
            <p:ph idx="2" type="sldImg"/>
          </p:nvPr>
        </p:nvSpPr>
        <p:spPr>
          <a:xfrm>
            <a:off x="6659563" y="1414463"/>
            <a:ext cx="6784975" cy="38163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4.png"/><Relationship Id="rId6" Type="http://schemas.openxmlformats.org/officeDocument/2006/relationships/image" Target="../media/image5.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obj">
  <p:cSld name="OBJECT">
    <p:spTree>
      <p:nvGrpSpPr>
        <p:cNvPr id="16" name="Shape 16"/>
        <p:cNvGrpSpPr/>
        <p:nvPr/>
      </p:nvGrpSpPr>
      <p:grpSpPr>
        <a:xfrm>
          <a:off x="0" y="0"/>
          <a:ext cx="0" cy="0"/>
          <a:chOff x="0" y="0"/>
          <a:chExt cx="0" cy="0"/>
        </a:xfrm>
      </p:grpSpPr>
      <p:sp>
        <p:nvSpPr>
          <p:cNvPr id="17" name="Google Shape;17;p36"/>
          <p:cNvSpPr txBox="1"/>
          <p:nvPr>
            <p:ph idx="11" type="ftr"/>
          </p:nvPr>
        </p:nvSpPr>
        <p:spPr>
          <a:xfrm>
            <a:off x="6835394" y="10517696"/>
            <a:ext cx="6433312" cy="565467"/>
          </a:xfrm>
          <a:prstGeom prst="rect">
            <a:avLst/>
          </a:prstGeom>
          <a:noFill/>
          <a:ln>
            <a:noFill/>
          </a:ln>
        </p:spPr>
        <p:txBody>
          <a:bodyPr anchorCtr="0" anchor="t" bIns="0" lIns="0" spcFirstLastPara="1" rIns="0" wrap="square" tIns="0">
            <a:spAutoFit/>
          </a:bodyPr>
          <a:lstStyle>
            <a:lvl1pPr lvl="0" algn="ctr">
              <a:spcBef>
                <a:spcPts val="0"/>
              </a:spcBef>
              <a:spcAft>
                <a:spcPts val="0"/>
              </a:spcAft>
              <a:buSzPts val="1400"/>
              <a:buNone/>
              <a:defRPr>
                <a:solidFill>
                  <a:srgbClr val="888888"/>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8" name="Google Shape;18;p36"/>
          <p:cNvSpPr txBox="1"/>
          <p:nvPr>
            <p:ph idx="10" type="dt"/>
          </p:nvPr>
        </p:nvSpPr>
        <p:spPr>
          <a:xfrm>
            <a:off x="1005205" y="10517696"/>
            <a:ext cx="4623943" cy="565467"/>
          </a:xfrm>
          <a:prstGeom prst="rect">
            <a:avLst/>
          </a:prstGeom>
          <a:noFill/>
          <a:ln>
            <a:noFill/>
          </a:ln>
        </p:spPr>
        <p:txBody>
          <a:bodyPr anchorCtr="0" anchor="t" bIns="0" lIns="0" spcFirstLastPara="1" rIns="0" wrap="square" tIns="0">
            <a:spAutoFit/>
          </a:bodyPr>
          <a:lstStyle>
            <a:lvl1pPr lvl="0" algn="l">
              <a:spcBef>
                <a:spcPts val="0"/>
              </a:spcBef>
              <a:spcAft>
                <a:spcPts val="0"/>
              </a:spcAft>
              <a:buSzPts val="1400"/>
              <a:buNone/>
              <a:defRPr>
                <a:solidFill>
                  <a:srgbClr val="888888"/>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9" name="Google Shape;19;p36"/>
          <p:cNvSpPr txBox="1"/>
          <p:nvPr>
            <p:ph idx="12" type="sldNum"/>
          </p:nvPr>
        </p:nvSpPr>
        <p:spPr>
          <a:xfrm>
            <a:off x="18717362" y="9549876"/>
            <a:ext cx="693485" cy="802919"/>
          </a:xfrm>
          <a:prstGeom prst="rect">
            <a:avLst/>
          </a:prstGeom>
          <a:noFill/>
          <a:ln>
            <a:noFill/>
          </a:ln>
        </p:spPr>
        <p:txBody>
          <a:bodyPr anchorCtr="0" anchor="t" bIns="0" lIns="0" spcFirstLastPara="1" rIns="0" wrap="square" tIns="0">
            <a:spAutoFit/>
          </a:bodyPr>
          <a:lstStyle>
            <a:lvl1pPr indent="0" lvl="0" marL="73025">
              <a:lnSpc>
                <a:spcPct val="115731"/>
              </a:lnSpc>
              <a:spcBef>
                <a:spcPts val="0"/>
              </a:spcBef>
              <a:buNone/>
              <a:defRPr b="0" i="0" sz="4100">
                <a:solidFill>
                  <a:schemeClr val="dk1"/>
                </a:solidFill>
                <a:latin typeface="Roboto"/>
                <a:ea typeface="Roboto"/>
                <a:cs typeface="Roboto"/>
                <a:sym typeface="Roboto"/>
              </a:defRPr>
            </a:lvl1pPr>
            <a:lvl2pPr indent="0" lvl="1" marL="73025">
              <a:lnSpc>
                <a:spcPct val="115731"/>
              </a:lnSpc>
              <a:spcBef>
                <a:spcPts val="0"/>
              </a:spcBef>
              <a:buNone/>
              <a:defRPr b="0" i="0" sz="4100">
                <a:solidFill>
                  <a:schemeClr val="dk1"/>
                </a:solidFill>
                <a:latin typeface="Roboto"/>
                <a:ea typeface="Roboto"/>
                <a:cs typeface="Roboto"/>
                <a:sym typeface="Roboto"/>
              </a:defRPr>
            </a:lvl2pPr>
            <a:lvl3pPr indent="0" lvl="2" marL="73025">
              <a:lnSpc>
                <a:spcPct val="115731"/>
              </a:lnSpc>
              <a:spcBef>
                <a:spcPts val="0"/>
              </a:spcBef>
              <a:buNone/>
              <a:defRPr b="0" i="0" sz="4100">
                <a:solidFill>
                  <a:schemeClr val="dk1"/>
                </a:solidFill>
                <a:latin typeface="Roboto"/>
                <a:ea typeface="Roboto"/>
                <a:cs typeface="Roboto"/>
                <a:sym typeface="Roboto"/>
              </a:defRPr>
            </a:lvl3pPr>
            <a:lvl4pPr indent="0" lvl="3" marL="73025">
              <a:lnSpc>
                <a:spcPct val="115731"/>
              </a:lnSpc>
              <a:spcBef>
                <a:spcPts val="0"/>
              </a:spcBef>
              <a:buNone/>
              <a:defRPr b="0" i="0" sz="4100">
                <a:solidFill>
                  <a:schemeClr val="dk1"/>
                </a:solidFill>
                <a:latin typeface="Roboto"/>
                <a:ea typeface="Roboto"/>
                <a:cs typeface="Roboto"/>
                <a:sym typeface="Roboto"/>
              </a:defRPr>
            </a:lvl4pPr>
            <a:lvl5pPr indent="0" lvl="4" marL="73025">
              <a:lnSpc>
                <a:spcPct val="115731"/>
              </a:lnSpc>
              <a:spcBef>
                <a:spcPts val="0"/>
              </a:spcBef>
              <a:buNone/>
              <a:defRPr b="0" i="0" sz="4100">
                <a:solidFill>
                  <a:schemeClr val="dk1"/>
                </a:solidFill>
                <a:latin typeface="Roboto"/>
                <a:ea typeface="Roboto"/>
                <a:cs typeface="Roboto"/>
                <a:sym typeface="Roboto"/>
              </a:defRPr>
            </a:lvl5pPr>
            <a:lvl6pPr indent="0" lvl="5" marL="73025">
              <a:lnSpc>
                <a:spcPct val="115731"/>
              </a:lnSpc>
              <a:spcBef>
                <a:spcPts val="0"/>
              </a:spcBef>
              <a:buNone/>
              <a:defRPr b="0" i="0" sz="4100">
                <a:solidFill>
                  <a:schemeClr val="dk1"/>
                </a:solidFill>
                <a:latin typeface="Roboto"/>
                <a:ea typeface="Roboto"/>
                <a:cs typeface="Roboto"/>
                <a:sym typeface="Roboto"/>
              </a:defRPr>
            </a:lvl6pPr>
            <a:lvl7pPr indent="0" lvl="6" marL="73025">
              <a:lnSpc>
                <a:spcPct val="115731"/>
              </a:lnSpc>
              <a:spcBef>
                <a:spcPts val="0"/>
              </a:spcBef>
              <a:buNone/>
              <a:defRPr b="0" i="0" sz="4100">
                <a:solidFill>
                  <a:schemeClr val="dk1"/>
                </a:solidFill>
                <a:latin typeface="Roboto"/>
                <a:ea typeface="Roboto"/>
                <a:cs typeface="Roboto"/>
                <a:sym typeface="Roboto"/>
              </a:defRPr>
            </a:lvl7pPr>
            <a:lvl8pPr indent="0" lvl="7" marL="73025">
              <a:lnSpc>
                <a:spcPct val="115731"/>
              </a:lnSpc>
              <a:spcBef>
                <a:spcPts val="0"/>
              </a:spcBef>
              <a:buNone/>
              <a:defRPr b="0" i="0" sz="4100">
                <a:solidFill>
                  <a:schemeClr val="dk1"/>
                </a:solidFill>
                <a:latin typeface="Roboto"/>
                <a:ea typeface="Roboto"/>
                <a:cs typeface="Roboto"/>
                <a:sym typeface="Roboto"/>
              </a:defRPr>
            </a:lvl8pPr>
            <a:lvl9pPr indent="0" lvl="8" marL="73025">
              <a:lnSpc>
                <a:spcPct val="115731"/>
              </a:lnSpc>
              <a:spcBef>
                <a:spcPts val="0"/>
              </a:spcBef>
              <a:buNone/>
              <a:defRPr b="0" i="0" sz="4100">
                <a:solidFill>
                  <a:schemeClr val="dk1"/>
                </a:solidFill>
                <a:latin typeface="Roboto"/>
                <a:ea typeface="Roboto"/>
                <a:cs typeface="Roboto"/>
                <a:sym typeface="Roboto"/>
              </a:defRPr>
            </a:lvl9pPr>
          </a:lstStyle>
          <a:p>
            <a:pPr indent="0" lvl="0" marL="73025" rtl="0" algn="l">
              <a:spcBef>
                <a:spcPts val="0"/>
              </a:spcBef>
              <a:spcAft>
                <a:spcPts val="0"/>
              </a:spcAft>
              <a:buNone/>
            </a:pPr>
            <a:fld id="{00000000-1234-1234-1234-123412341234}" type="slidenum">
              <a:rPr lang="el-GR"/>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p:cSld name="Title and Content">
    <p:spTree>
      <p:nvGrpSpPr>
        <p:cNvPr id="20" name="Shape 20"/>
        <p:cNvGrpSpPr/>
        <p:nvPr/>
      </p:nvGrpSpPr>
      <p:grpSpPr>
        <a:xfrm>
          <a:off x="0" y="0"/>
          <a:ext cx="0" cy="0"/>
          <a:chOff x="0" y="0"/>
          <a:chExt cx="0" cy="0"/>
        </a:xfrm>
      </p:grpSpPr>
      <p:sp>
        <p:nvSpPr>
          <p:cNvPr id="21" name="Google Shape;21;p37"/>
          <p:cNvSpPr txBox="1"/>
          <p:nvPr>
            <p:ph type="title"/>
          </p:nvPr>
        </p:nvSpPr>
        <p:spPr>
          <a:xfrm>
            <a:off x="2323605" y="1593476"/>
            <a:ext cx="7373620" cy="2299970"/>
          </a:xfrm>
          <a:prstGeom prst="rect">
            <a:avLst/>
          </a:prstGeom>
          <a:noFill/>
          <a:ln>
            <a:noFill/>
          </a:ln>
        </p:spPr>
        <p:txBody>
          <a:bodyPr anchorCtr="0" anchor="t" bIns="0" lIns="0" spcFirstLastPara="1" rIns="0" wrap="square" tIns="0">
            <a:spAutoFit/>
          </a:bodyPr>
          <a:lstStyle>
            <a:lvl1pPr lvl="0" algn="l">
              <a:spcBef>
                <a:spcPts val="0"/>
              </a:spcBef>
              <a:spcAft>
                <a:spcPts val="0"/>
              </a:spcAft>
              <a:buSzPts val="1400"/>
              <a:buNone/>
              <a:defRPr b="0" i="0" sz="3800">
                <a:solidFill>
                  <a:schemeClr val="dk1"/>
                </a:solidFill>
                <a:latin typeface="Roboto"/>
                <a:ea typeface="Roboto"/>
                <a:cs typeface="Roboto"/>
                <a:sym typeface="Roboto"/>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2" name="Google Shape;22;p37"/>
          <p:cNvSpPr txBox="1"/>
          <p:nvPr>
            <p:ph idx="1" type="body"/>
          </p:nvPr>
        </p:nvSpPr>
        <p:spPr>
          <a:xfrm>
            <a:off x="1005205" y="2601150"/>
            <a:ext cx="18093690" cy="7464171"/>
          </a:xfrm>
          <a:prstGeom prst="rect">
            <a:avLst/>
          </a:prstGeom>
          <a:noFill/>
          <a:ln>
            <a:noFill/>
          </a:ln>
        </p:spPr>
        <p:txBody>
          <a:bodyPr anchorCtr="0" anchor="t" bIns="0" lIns="0" spcFirstLastPara="1" rIns="0" wrap="square" tIns="0">
            <a:sp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
        <p:nvSpPr>
          <p:cNvPr id="23" name="Google Shape;23;p37"/>
          <p:cNvSpPr txBox="1"/>
          <p:nvPr>
            <p:ph idx="11" type="ftr"/>
          </p:nvPr>
        </p:nvSpPr>
        <p:spPr>
          <a:xfrm>
            <a:off x="6835394" y="10517696"/>
            <a:ext cx="6433312" cy="565467"/>
          </a:xfrm>
          <a:prstGeom prst="rect">
            <a:avLst/>
          </a:prstGeom>
          <a:noFill/>
          <a:ln>
            <a:noFill/>
          </a:ln>
        </p:spPr>
        <p:txBody>
          <a:bodyPr anchorCtr="0" anchor="t" bIns="0" lIns="0" spcFirstLastPara="1" rIns="0" wrap="square" tIns="0">
            <a:spAutoFit/>
          </a:bodyPr>
          <a:lstStyle>
            <a:lvl1pPr lvl="0" algn="ctr">
              <a:spcBef>
                <a:spcPts val="0"/>
              </a:spcBef>
              <a:spcAft>
                <a:spcPts val="0"/>
              </a:spcAft>
              <a:buSzPts val="1400"/>
              <a:buNone/>
              <a:defRPr>
                <a:solidFill>
                  <a:srgbClr val="888888"/>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4" name="Google Shape;24;p37"/>
          <p:cNvSpPr txBox="1"/>
          <p:nvPr>
            <p:ph idx="10" type="dt"/>
          </p:nvPr>
        </p:nvSpPr>
        <p:spPr>
          <a:xfrm>
            <a:off x="1005205" y="10517696"/>
            <a:ext cx="4623943" cy="565467"/>
          </a:xfrm>
          <a:prstGeom prst="rect">
            <a:avLst/>
          </a:prstGeom>
          <a:noFill/>
          <a:ln>
            <a:noFill/>
          </a:ln>
        </p:spPr>
        <p:txBody>
          <a:bodyPr anchorCtr="0" anchor="t" bIns="0" lIns="0" spcFirstLastPara="1" rIns="0" wrap="square" tIns="0">
            <a:spAutoFit/>
          </a:bodyPr>
          <a:lstStyle>
            <a:lvl1pPr lvl="0" algn="l">
              <a:spcBef>
                <a:spcPts val="0"/>
              </a:spcBef>
              <a:spcAft>
                <a:spcPts val="0"/>
              </a:spcAft>
              <a:buSzPts val="1400"/>
              <a:buNone/>
              <a:defRPr>
                <a:solidFill>
                  <a:srgbClr val="888888"/>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5" name="Google Shape;25;p37"/>
          <p:cNvSpPr txBox="1"/>
          <p:nvPr>
            <p:ph idx="12" type="sldNum"/>
          </p:nvPr>
        </p:nvSpPr>
        <p:spPr>
          <a:xfrm>
            <a:off x="18717362" y="9549876"/>
            <a:ext cx="693485" cy="802919"/>
          </a:xfrm>
          <a:prstGeom prst="rect">
            <a:avLst/>
          </a:prstGeom>
          <a:noFill/>
          <a:ln>
            <a:noFill/>
          </a:ln>
        </p:spPr>
        <p:txBody>
          <a:bodyPr anchorCtr="0" anchor="t" bIns="0" lIns="0" spcFirstLastPara="1" rIns="0" wrap="square" tIns="0">
            <a:spAutoFit/>
          </a:bodyPr>
          <a:lstStyle>
            <a:lvl1pPr indent="0" lvl="0" marL="73025">
              <a:lnSpc>
                <a:spcPct val="115731"/>
              </a:lnSpc>
              <a:spcBef>
                <a:spcPts val="0"/>
              </a:spcBef>
              <a:buNone/>
              <a:defRPr b="0" i="0" sz="4100">
                <a:solidFill>
                  <a:schemeClr val="dk1"/>
                </a:solidFill>
                <a:latin typeface="Roboto"/>
                <a:ea typeface="Roboto"/>
                <a:cs typeface="Roboto"/>
                <a:sym typeface="Roboto"/>
              </a:defRPr>
            </a:lvl1pPr>
            <a:lvl2pPr indent="0" lvl="1" marL="73025">
              <a:lnSpc>
                <a:spcPct val="115731"/>
              </a:lnSpc>
              <a:spcBef>
                <a:spcPts val="0"/>
              </a:spcBef>
              <a:buNone/>
              <a:defRPr b="0" i="0" sz="4100">
                <a:solidFill>
                  <a:schemeClr val="dk1"/>
                </a:solidFill>
                <a:latin typeface="Roboto"/>
                <a:ea typeface="Roboto"/>
                <a:cs typeface="Roboto"/>
                <a:sym typeface="Roboto"/>
              </a:defRPr>
            </a:lvl2pPr>
            <a:lvl3pPr indent="0" lvl="2" marL="73025">
              <a:lnSpc>
                <a:spcPct val="115731"/>
              </a:lnSpc>
              <a:spcBef>
                <a:spcPts val="0"/>
              </a:spcBef>
              <a:buNone/>
              <a:defRPr b="0" i="0" sz="4100">
                <a:solidFill>
                  <a:schemeClr val="dk1"/>
                </a:solidFill>
                <a:latin typeface="Roboto"/>
                <a:ea typeface="Roboto"/>
                <a:cs typeface="Roboto"/>
                <a:sym typeface="Roboto"/>
              </a:defRPr>
            </a:lvl3pPr>
            <a:lvl4pPr indent="0" lvl="3" marL="73025">
              <a:lnSpc>
                <a:spcPct val="115731"/>
              </a:lnSpc>
              <a:spcBef>
                <a:spcPts val="0"/>
              </a:spcBef>
              <a:buNone/>
              <a:defRPr b="0" i="0" sz="4100">
                <a:solidFill>
                  <a:schemeClr val="dk1"/>
                </a:solidFill>
                <a:latin typeface="Roboto"/>
                <a:ea typeface="Roboto"/>
                <a:cs typeface="Roboto"/>
                <a:sym typeface="Roboto"/>
              </a:defRPr>
            </a:lvl4pPr>
            <a:lvl5pPr indent="0" lvl="4" marL="73025">
              <a:lnSpc>
                <a:spcPct val="115731"/>
              </a:lnSpc>
              <a:spcBef>
                <a:spcPts val="0"/>
              </a:spcBef>
              <a:buNone/>
              <a:defRPr b="0" i="0" sz="4100">
                <a:solidFill>
                  <a:schemeClr val="dk1"/>
                </a:solidFill>
                <a:latin typeface="Roboto"/>
                <a:ea typeface="Roboto"/>
                <a:cs typeface="Roboto"/>
                <a:sym typeface="Roboto"/>
              </a:defRPr>
            </a:lvl5pPr>
            <a:lvl6pPr indent="0" lvl="5" marL="73025">
              <a:lnSpc>
                <a:spcPct val="115731"/>
              </a:lnSpc>
              <a:spcBef>
                <a:spcPts val="0"/>
              </a:spcBef>
              <a:buNone/>
              <a:defRPr b="0" i="0" sz="4100">
                <a:solidFill>
                  <a:schemeClr val="dk1"/>
                </a:solidFill>
                <a:latin typeface="Roboto"/>
                <a:ea typeface="Roboto"/>
                <a:cs typeface="Roboto"/>
                <a:sym typeface="Roboto"/>
              </a:defRPr>
            </a:lvl6pPr>
            <a:lvl7pPr indent="0" lvl="6" marL="73025">
              <a:lnSpc>
                <a:spcPct val="115731"/>
              </a:lnSpc>
              <a:spcBef>
                <a:spcPts val="0"/>
              </a:spcBef>
              <a:buNone/>
              <a:defRPr b="0" i="0" sz="4100">
                <a:solidFill>
                  <a:schemeClr val="dk1"/>
                </a:solidFill>
                <a:latin typeface="Roboto"/>
                <a:ea typeface="Roboto"/>
                <a:cs typeface="Roboto"/>
                <a:sym typeface="Roboto"/>
              </a:defRPr>
            </a:lvl7pPr>
            <a:lvl8pPr indent="0" lvl="7" marL="73025">
              <a:lnSpc>
                <a:spcPct val="115731"/>
              </a:lnSpc>
              <a:spcBef>
                <a:spcPts val="0"/>
              </a:spcBef>
              <a:buNone/>
              <a:defRPr b="0" i="0" sz="4100">
                <a:solidFill>
                  <a:schemeClr val="dk1"/>
                </a:solidFill>
                <a:latin typeface="Roboto"/>
                <a:ea typeface="Roboto"/>
                <a:cs typeface="Roboto"/>
                <a:sym typeface="Roboto"/>
              </a:defRPr>
            </a:lvl8pPr>
            <a:lvl9pPr indent="0" lvl="8" marL="73025">
              <a:lnSpc>
                <a:spcPct val="115731"/>
              </a:lnSpc>
              <a:spcBef>
                <a:spcPts val="0"/>
              </a:spcBef>
              <a:buNone/>
              <a:defRPr b="0" i="0" sz="4100">
                <a:solidFill>
                  <a:schemeClr val="dk1"/>
                </a:solidFill>
                <a:latin typeface="Roboto"/>
                <a:ea typeface="Roboto"/>
                <a:cs typeface="Roboto"/>
                <a:sym typeface="Roboto"/>
              </a:defRPr>
            </a:lvl9pPr>
          </a:lstStyle>
          <a:p>
            <a:pPr indent="0" lvl="0" marL="73025" rtl="0" algn="l">
              <a:spcBef>
                <a:spcPts val="0"/>
              </a:spcBef>
              <a:spcAft>
                <a:spcPts val="0"/>
              </a:spcAft>
              <a:buNone/>
            </a:pPr>
            <a:fld id="{00000000-1234-1234-1234-123412341234}" type="slidenum">
              <a:rPr lang="el-GR"/>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showMasterSp="0">
  <p:cSld name="Title Slide">
    <p:bg>
      <p:bgPr>
        <a:solidFill>
          <a:schemeClr val="lt1"/>
        </a:solidFill>
      </p:bgPr>
    </p:bg>
    <p:spTree>
      <p:nvGrpSpPr>
        <p:cNvPr id="26" name="Shape 26"/>
        <p:cNvGrpSpPr/>
        <p:nvPr/>
      </p:nvGrpSpPr>
      <p:grpSpPr>
        <a:xfrm>
          <a:off x="0" y="0"/>
          <a:ext cx="0" cy="0"/>
          <a:chOff x="0" y="0"/>
          <a:chExt cx="0" cy="0"/>
        </a:xfrm>
      </p:grpSpPr>
      <p:sp>
        <p:nvSpPr>
          <p:cNvPr id="27" name="Google Shape;27;p38"/>
          <p:cNvSpPr/>
          <p:nvPr/>
        </p:nvSpPr>
        <p:spPr>
          <a:xfrm>
            <a:off x="0" y="0"/>
            <a:ext cx="20104100" cy="11308715"/>
          </a:xfrm>
          <a:custGeom>
            <a:rect b="b" l="l" r="r" t="t"/>
            <a:pathLst>
              <a:path extrusionOk="0" h="11308715" w="20104100">
                <a:moveTo>
                  <a:pt x="20104099" y="0"/>
                </a:moveTo>
                <a:lnTo>
                  <a:pt x="0" y="0"/>
                </a:lnTo>
                <a:lnTo>
                  <a:pt x="0" y="11308556"/>
                </a:lnTo>
                <a:lnTo>
                  <a:pt x="20104099" y="11308556"/>
                </a:lnTo>
                <a:lnTo>
                  <a:pt x="20104099" y="0"/>
                </a:lnTo>
                <a:close/>
              </a:path>
            </a:pathLst>
          </a:custGeom>
          <a:solidFill>
            <a:srgbClr val="2431DB"/>
          </a:solidFill>
          <a:ln>
            <a:noFill/>
          </a:ln>
        </p:spPr>
        <p:txBody>
          <a:bodyPr anchorCtr="0" anchor="t" bIns="0" lIns="0" spcFirstLastPara="1" rIns="0" wrap="square" tIns="0">
            <a:noAutofit/>
          </a:bodyPr>
          <a:lstStyle/>
          <a:p>
            <a:pPr indent="0" lvl="0" marL="0" rtl="0" algn="l">
              <a:spcBef>
                <a:spcPts val="0"/>
              </a:spcBef>
              <a:spcAft>
                <a:spcPts val="0"/>
              </a:spcAft>
              <a:buNone/>
            </a:pPr>
            <a:r>
              <a:t/>
            </a:r>
            <a:endParaRPr sz="1800"/>
          </a:p>
        </p:txBody>
      </p:sp>
      <p:pic>
        <p:nvPicPr>
          <p:cNvPr id="28" name="Google Shape;28;p38"/>
          <p:cNvPicPr preferRelativeResize="0"/>
          <p:nvPr/>
        </p:nvPicPr>
        <p:blipFill rotWithShape="1">
          <a:blip r:embed="rId2">
            <a:alphaModFix/>
          </a:blip>
          <a:srcRect b="0" l="0" r="0" t="0"/>
          <a:stretch/>
        </p:blipFill>
        <p:spPr>
          <a:xfrm>
            <a:off x="7104664" y="10375639"/>
            <a:ext cx="11863931" cy="932917"/>
          </a:xfrm>
          <a:prstGeom prst="rect">
            <a:avLst/>
          </a:prstGeom>
          <a:noFill/>
          <a:ln>
            <a:noFill/>
          </a:ln>
        </p:spPr>
      </p:pic>
      <p:sp>
        <p:nvSpPr>
          <p:cNvPr id="29" name="Google Shape;29;p38"/>
          <p:cNvSpPr/>
          <p:nvPr/>
        </p:nvSpPr>
        <p:spPr>
          <a:xfrm>
            <a:off x="7418939" y="10690526"/>
            <a:ext cx="7435850" cy="618490"/>
          </a:xfrm>
          <a:custGeom>
            <a:rect b="b" l="l" r="r" t="t"/>
            <a:pathLst>
              <a:path extrusionOk="0" h="618490" w="7435850">
                <a:moveTo>
                  <a:pt x="4612006" y="0"/>
                </a:moveTo>
                <a:lnTo>
                  <a:pt x="0" y="26983"/>
                </a:lnTo>
                <a:lnTo>
                  <a:pt x="0" y="618030"/>
                </a:lnTo>
                <a:lnTo>
                  <a:pt x="7435410" y="618030"/>
                </a:lnTo>
                <a:lnTo>
                  <a:pt x="7417622" y="609366"/>
                </a:lnTo>
                <a:lnTo>
                  <a:pt x="7373588" y="588389"/>
                </a:lnTo>
                <a:lnTo>
                  <a:pt x="7329335" y="567775"/>
                </a:lnTo>
                <a:lnTo>
                  <a:pt x="7284864" y="547524"/>
                </a:lnTo>
                <a:lnTo>
                  <a:pt x="7240175" y="527637"/>
                </a:lnTo>
                <a:lnTo>
                  <a:pt x="7195270" y="508114"/>
                </a:lnTo>
                <a:lnTo>
                  <a:pt x="7150149" y="488955"/>
                </a:lnTo>
                <a:lnTo>
                  <a:pt x="7104814" y="470161"/>
                </a:lnTo>
                <a:lnTo>
                  <a:pt x="7059265" y="451732"/>
                </a:lnTo>
                <a:lnTo>
                  <a:pt x="7013504" y="433669"/>
                </a:lnTo>
                <a:lnTo>
                  <a:pt x="6967531" y="415972"/>
                </a:lnTo>
                <a:lnTo>
                  <a:pt x="6921347" y="398640"/>
                </a:lnTo>
                <a:lnTo>
                  <a:pt x="6874953" y="381676"/>
                </a:lnTo>
                <a:lnTo>
                  <a:pt x="6828351" y="365078"/>
                </a:lnTo>
                <a:lnTo>
                  <a:pt x="6781541" y="348848"/>
                </a:lnTo>
                <a:lnTo>
                  <a:pt x="6734523" y="332985"/>
                </a:lnTo>
                <a:lnTo>
                  <a:pt x="6687300" y="317491"/>
                </a:lnTo>
                <a:lnTo>
                  <a:pt x="6639871" y="302365"/>
                </a:lnTo>
                <a:lnTo>
                  <a:pt x="6592238" y="287607"/>
                </a:lnTo>
                <a:lnTo>
                  <a:pt x="6544402" y="273219"/>
                </a:lnTo>
                <a:lnTo>
                  <a:pt x="6496364" y="259201"/>
                </a:lnTo>
                <a:lnTo>
                  <a:pt x="6448124" y="245552"/>
                </a:lnTo>
                <a:lnTo>
                  <a:pt x="6399683" y="232274"/>
                </a:lnTo>
                <a:lnTo>
                  <a:pt x="6351044" y="219367"/>
                </a:lnTo>
                <a:lnTo>
                  <a:pt x="6302205" y="206830"/>
                </a:lnTo>
                <a:lnTo>
                  <a:pt x="6253169" y="194665"/>
                </a:lnTo>
                <a:lnTo>
                  <a:pt x="6203936" y="182872"/>
                </a:lnTo>
                <a:lnTo>
                  <a:pt x="6154508" y="171451"/>
                </a:lnTo>
                <a:lnTo>
                  <a:pt x="6104884" y="160402"/>
                </a:lnTo>
                <a:lnTo>
                  <a:pt x="6055067" y="149727"/>
                </a:lnTo>
                <a:lnTo>
                  <a:pt x="6005057" y="139424"/>
                </a:lnTo>
                <a:lnTo>
                  <a:pt x="5954855" y="129496"/>
                </a:lnTo>
                <a:lnTo>
                  <a:pt x="5904461" y="119941"/>
                </a:lnTo>
                <a:lnTo>
                  <a:pt x="5853878" y="110761"/>
                </a:lnTo>
                <a:lnTo>
                  <a:pt x="5803105" y="101955"/>
                </a:lnTo>
                <a:lnTo>
                  <a:pt x="5752144" y="93525"/>
                </a:lnTo>
                <a:lnTo>
                  <a:pt x="5700995" y="85470"/>
                </a:lnTo>
                <a:lnTo>
                  <a:pt x="5649660" y="77790"/>
                </a:lnTo>
                <a:lnTo>
                  <a:pt x="5598140" y="70488"/>
                </a:lnTo>
                <a:lnTo>
                  <a:pt x="5546435" y="63561"/>
                </a:lnTo>
                <a:lnTo>
                  <a:pt x="5494547" y="57012"/>
                </a:lnTo>
                <a:lnTo>
                  <a:pt x="5442476" y="50840"/>
                </a:lnTo>
                <a:lnTo>
                  <a:pt x="5390223" y="45046"/>
                </a:lnTo>
                <a:lnTo>
                  <a:pt x="5337789" y="39630"/>
                </a:lnTo>
                <a:lnTo>
                  <a:pt x="5285175" y="34592"/>
                </a:lnTo>
                <a:lnTo>
                  <a:pt x="5232383" y="29933"/>
                </a:lnTo>
                <a:lnTo>
                  <a:pt x="5179412" y="25653"/>
                </a:lnTo>
                <a:lnTo>
                  <a:pt x="4612006" y="0"/>
                </a:lnTo>
                <a:close/>
              </a:path>
            </a:pathLst>
          </a:custGeom>
          <a:solidFill>
            <a:srgbClr val="EB1C24"/>
          </a:solidFill>
          <a:ln>
            <a:noFill/>
          </a:ln>
        </p:spPr>
        <p:txBody>
          <a:bodyPr anchorCtr="0" anchor="t" bIns="0" lIns="0" spcFirstLastPara="1" rIns="0" wrap="square" tIns="0">
            <a:noAutofit/>
          </a:bodyPr>
          <a:lstStyle/>
          <a:p>
            <a:pPr indent="0" lvl="0" marL="0" rtl="0" algn="l">
              <a:spcBef>
                <a:spcPts val="0"/>
              </a:spcBef>
              <a:spcAft>
                <a:spcPts val="0"/>
              </a:spcAft>
              <a:buNone/>
            </a:pPr>
            <a:r>
              <a:t/>
            </a:r>
            <a:endParaRPr sz="1800"/>
          </a:p>
        </p:txBody>
      </p:sp>
      <p:pic>
        <p:nvPicPr>
          <p:cNvPr id="30" name="Google Shape;30;p38"/>
          <p:cNvPicPr preferRelativeResize="0"/>
          <p:nvPr/>
        </p:nvPicPr>
        <p:blipFill rotWithShape="1">
          <a:blip r:embed="rId3">
            <a:alphaModFix/>
          </a:blip>
          <a:srcRect b="0" l="0" r="0" t="0"/>
          <a:stretch/>
        </p:blipFill>
        <p:spPr>
          <a:xfrm>
            <a:off x="12336797" y="7852577"/>
            <a:ext cx="6787606" cy="3455978"/>
          </a:xfrm>
          <a:prstGeom prst="rect">
            <a:avLst/>
          </a:prstGeom>
          <a:noFill/>
          <a:ln>
            <a:noFill/>
          </a:ln>
        </p:spPr>
      </p:pic>
      <p:sp>
        <p:nvSpPr>
          <p:cNvPr id="31" name="Google Shape;31;p38"/>
          <p:cNvSpPr/>
          <p:nvPr/>
        </p:nvSpPr>
        <p:spPr>
          <a:xfrm>
            <a:off x="14594055" y="8167573"/>
            <a:ext cx="3900170" cy="3141345"/>
          </a:xfrm>
          <a:custGeom>
            <a:rect b="b" l="l" r="r" t="t"/>
            <a:pathLst>
              <a:path extrusionOk="0" h="3141345" w="3900169">
                <a:moveTo>
                  <a:pt x="3899617" y="0"/>
                </a:moveTo>
                <a:lnTo>
                  <a:pt x="1606168" y="0"/>
                </a:lnTo>
                <a:lnTo>
                  <a:pt x="0" y="3140982"/>
                </a:lnTo>
                <a:lnTo>
                  <a:pt x="2315358" y="3140982"/>
                </a:lnTo>
                <a:lnTo>
                  <a:pt x="3899617" y="0"/>
                </a:lnTo>
                <a:close/>
              </a:path>
            </a:pathLst>
          </a:custGeom>
          <a:solidFill>
            <a:srgbClr val="FDA800"/>
          </a:solidFill>
          <a:ln>
            <a:noFill/>
          </a:ln>
        </p:spPr>
        <p:txBody>
          <a:bodyPr anchorCtr="0" anchor="t" bIns="0" lIns="0" spcFirstLastPara="1" rIns="0" wrap="square" tIns="0">
            <a:noAutofit/>
          </a:bodyPr>
          <a:lstStyle/>
          <a:p>
            <a:pPr indent="0" lvl="0" marL="0" rtl="0" algn="l">
              <a:spcBef>
                <a:spcPts val="0"/>
              </a:spcBef>
              <a:spcAft>
                <a:spcPts val="0"/>
              </a:spcAft>
              <a:buNone/>
            </a:pPr>
            <a:r>
              <a:t/>
            </a:r>
            <a:endParaRPr sz="1800"/>
          </a:p>
        </p:txBody>
      </p:sp>
      <p:pic>
        <p:nvPicPr>
          <p:cNvPr id="32" name="Google Shape;32;p38"/>
          <p:cNvPicPr preferRelativeResize="0"/>
          <p:nvPr/>
        </p:nvPicPr>
        <p:blipFill rotWithShape="1">
          <a:blip r:embed="rId4">
            <a:alphaModFix/>
          </a:blip>
          <a:srcRect b="0" l="0" r="0" t="0"/>
          <a:stretch/>
        </p:blipFill>
        <p:spPr>
          <a:xfrm>
            <a:off x="0" y="0"/>
            <a:ext cx="11120458" cy="8621555"/>
          </a:xfrm>
          <a:prstGeom prst="rect">
            <a:avLst/>
          </a:prstGeom>
          <a:noFill/>
          <a:ln>
            <a:noFill/>
          </a:ln>
        </p:spPr>
      </p:pic>
      <p:sp>
        <p:nvSpPr>
          <p:cNvPr id="33" name="Google Shape;33;p38"/>
          <p:cNvSpPr/>
          <p:nvPr/>
        </p:nvSpPr>
        <p:spPr>
          <a:xfrm>
            <a:off x="0" y="0"/>
            <a:ext cx="10492105" cy="7990840"/>
          </a:xfrm>
          <a:custGeom>
            <a:rect b="b" l="l" r="r" t="t"/>
            <a:pathLst>
              <a:path extrusionOk="0" h="7990840" w="10492105">
                <a:moveTo>
                  <a:pt x="10444368" y="0"/>
                </a:moveTo>
                <a:lnTo>
                  <a:pt x="0" y="0"/>
                </a:lnTo>
                <a:lnTo>
                  <a:pt x="0" y="7990786"/>
                </a:lnTo>
                <a:lnTo>
                  <a:pt x="4347290" y="7980111"/>
                </a:lnTo>
                <a:lnTo>
                  <a:pt x="4464846" y="7971641"/>
                </a:lnTo>
                <a:lnTo>
                  <a:pt x="4581363" y="7961421"/>
                </a:lnTo>
                <a:lnTo>
                  <a:pt x="4696837" y="7949467"/>
                </a:lnTo>
                <a:lnTo>
                  <a:pt x="4811266" y="7935793"/>
                </a:lnTo>
                <a:lnTo>
                  <a:pt x="4924648" y="7920417"/>
                </a:lnTo>
                <a:lnTo>
                  <a:pt x="5036978" y="7903352"/>
                </a:lnTo>
                <a:lnTo>
                  <a:pt x="5148255" y="7884614"/>
                </a:lnTo>
                <a:lnTo>
                  <a:pt x="5258476" y="7864220"/>
                </a:lnTo>
                <a:lnTo>
                  <a:pt x="5367636" y="7842184"/>
                </a:lnTo>
                <a:lnTo>
                  <a:pt x="5475735" y="7818523"/>
                </a:lnTo>
                <a:lnTo>
                  <a:pt x="5582768" y="7793251"/>
                </a:lnTo>
                <a:lnTo>
                  <a:pt x="5688733" y="7766383"/>
                </a:lnTo>
                <a:lnTo>
                  <a:pt x="5793627" y="7737937"/>
                </a:lnTo>
                <a:lnTo>
                  <a:pt x="5897447" y="7707926"/>
                </a:lnTo>
                <a:lnTo>
                  <a:pt x="6000191" y="7676367"/>
                </a:lnTo>
                <a:lnTo>
                  <a:pt x="6101854" y="7643275"/>
                </a:lnTo>
                <a:lnTo>
                  <a:pt x="6202435" y="7608665"/>
                </a:lnTo>
                <a:lnTo>
                  <a:pt x="6301931" y="7572553"/>
                </a:lnTo>
                <a:lnTo>
                  <a:pt x="6400338" y="7534955"/>
                </a:lnTo>
                <a:lnTo>
                  <a:pt x="6497654" y="7495886"/>
                </a:lnTo>
                <a:lnTo>
                  <a:pt x="6593876" y="7455361"/>
                </a:lnTo>
                <a:lnTo>
                  <a:pt x="6641576" y="7434558"/>
                </a:lnTo>
                <a:lnTo>
                  <a:pt x="6689001" y="7413397"/>
                </a:lnTo>
                <a:lnTo>
                  <a:pt x="6736151" y="7391879"/>
                </a:lnTo>
                <a:lnTo>
                  <a:pt x="6783026" y="7370007"/>
                </a:lnTo>
                <a:lnTo>
                  <a:pt x="6829625" y="7347783"/>
                </a:lnTo>
                <a:lnTo>
                  <a:pt x="6875948" y="7325209"/>
                </a:lnTo>
                <a:lnTo>
                  <a:pt x="6921994" y="7302286"/>
                </a:lnTo>
                <a:lnTo>
                  <a:pt x="6967764" y="7279017"/>
                </a:lnTo>
                <a:lnTo>
                  <a:pt x="7013257" y="7255404"/>
                </a:lnTo>
                <a:lnTo>
                  <a:pt x="7058472" y="7231447"/>
                </a:lnTo>
                <a:lnTo>
                  <a:pt x="7103409" y="7207151"/>
                </a:lnTo>
                <a:lnTo>
                  <a:pt x="7148068" y="7182515"/>
                </a:lnTo>
                <a:lnTo>
                  <a:pt x="7192449" y="7157543"/>
                </a:lnTo>
                <a:lnTo>
                  <a:pt x="7236550" y="7132236"/>
                </a:lnTo>
                <a:lnTo>
                  <a:pt x="7280373" y="7106596"/>
                </a:lnTo>
                <a:lnTo>
                  <a:pt x="7323915" y="7080625"/>
                </a:lnTo>
                <a:lnTo>
                  <a:pt x="7367178" y="7054325"/>
                </a:lnTo>
                <a:lnTo>
                  <a:pt x="7410160" y="7027697"/>
                </a:lnTo>
                <a:lnTo>
                  <a:pt x="7452861" y="7000745"/>
                </a:lnTo>
                <a:lnTo>
                  <a:pt x="7495282" y="6973470"/>
                </a:lnTo>
                <a:lnTo>
                  <a:pt x="7537421" y="6945873"/>
                </a:lnTo>
                <a:lnTo>
                  <a:pt x="7579278" y="6917957"/>
                </a:lnTo>
                <a:lnTo>
                  <a:pt x="7620852" y="6889724"/>
                </a:lnTo>
                <a:lnTo>
                  <a:pt x="7662145" y="6861175"/>
                </a:lnTo>
                <a:lnTo>
                  <a:pt x="7703154" y="6832313"/>
                </a:lnTo>
                <a:lnTo>
                  <a:pt x="7743880" y="6803139"/>
                </a:lnTo>
                <a:lnTo>
                  <a:pt x="7784323" y="6773655"/>
                </a:lnTo>
                <a:lnTo>
                  <a:pt x="7824481" y="6743864"/>
                </a:lnTo>
                <a:lnTo>
                  <a:pt x="7864355" y="6713767"/>
                </a:lnTo>
                <a:lnTo>
                  <a:pt x="7903944" y="6683366"/>
                </a:lnTo>
                <a:lnTo>
                  <a:pt x="7943249" y="6652663"/>
                </a:lnTo>
                <a:lnTo>
                  <a:pt x="7982268" y="6621660"/>
                </a:lnTo>
                <a:lnTo>
                  <a:pt x="8021001" y="6590359"/>
                </a:lnTo>
                <a:lnTo>
                  <a:pt x="8059447" y="6558763"/>
                </a:lnTo>
                <a:lnTo>
                  <a:pt x="8097608" y="6526872"/>
                </a:lnTo>
                <a:lnTo>
                  <a:pt x="8135481" y="6494688"/>
                </a:lnTo>
                <a:lnTo>
                  <a:pt x="8173067" y="6462215"/>
                </a:lnTo>
                <a:lnTo>
                  <a:pt x="8210366" y="6429453"/>
                </a:lnTo>
                <a:lnTo>
                  <a:pt x="8247377" y="6396405"/>
                </a:lnTo>
                <a:lnTo>
                  <a:pt x="8284099" y="6363072"/>
                </a:lnTo>
                <a:lnTo>
                  <a:pt x="8320533" y="6329457"/>
                </a:lnTo>
                <a:lnTo>
                  <a:pt x="8356677" y="6295561"/>
                </a:lnTo>
                <a:lnTo>
                  <a:pt x="8392532" y="6261387"/>
                </a:lnTo>
                <a:lnTo>
                  <a:pt x="8428098" y="6226936"/>
                </a:lnTo>
                <a:lnTo>
                  <a:pt x="8463373" y="6192210"/>
                </a:lnTo>
                <a:lnTo>
                  <a:pt x="8498358" y="6157211"/>
                </a:lnTo>
                <a:lnTo>
                  <a:pt x="8533052" y="6121941"/>
                </a:lnTo>
                <a:lnTo>
                  <a:pt x="8567454" y="6086402"/>
                </a:lnTo>
                <a:lnTo>
                  <a:pt x="8601565" y="6050597"/>
                </a:lnTo>
                <a:lnTo>
                  <a:pt x="8635385" y="6014526"/>
                </a:lnTo>
                <a:lnTo>
                  <a:pt x="8668911" y="5978192"/>
                </a:lnTo>
                <a:lnTo>
                  <a:pt x="8702146" y="5941597"/>
                </a:lnTo>
                <a:lnTo>
                  <a:pt x="8735087" y="5904742"/>
                </a:lnTo>
                <a:lnTo>
                  <a:pt x="8767735" y="5867631"/>
                </a:lnTo>
                <a:lnTo>
                  <a:pt x="8800089" y="5830264"/>
                </a:lnTo>
                <a:lnTo>
                  <a:pt x="8832149" y="5792643"/>
                </a:lnTo>
                <a:lnTo>
                  <a:pt x="8863914" y="5754771"/>
                </a:lnTo>
                <a:lnTo>
                  <a:pt x="8895385" y="5716649"/>
                </a:lnTo>
                <a:lnTo>
                  <a:pt x="8926560" y="5678279"/>
                </a:lnTo>
                <a:lnTo>
                  <a:pt x="8957440" y="5639664"/>
                </a:lnTo>
                <a:lnTo>
                  <a:pt x="8988024" y="5600805"/>
                </a:lnTo>
                <a:lnTo>
                  <a:pt x="9018312" y="5561705"/>
                </a:lnTo>
                <a:lnTo>
                  <a:pt x="9048303" y="5522364"/>
                </a:lnTo>
                <a:lnTo>
                  <a:pt x="9077997" y="5482785"/>
                </a:lnTo>
                <a:lnTo>
                  <a:pt x="9107394" y="5442971"/>
                </a:lnTo>
                <a:lnTo>
                  <a:pt x="9136493" y="5402922"/>
                </a:lnTo>
                <a:lnTo>
                  <a:pt x="9165294" y="5362641"/>
                </a:lnTo>
                <a:lnTo>
                  <a:pt x="9193797" y="5322130"/>
                </a:lnTo>
                <a:lnTo>
                  <a:pt x="9222000" y="5281390"/>
                </a:lnTo>
                <a:lnTo>
                  <a:pt x="9249905" y="5240424"/>
                </a:lnTo>
                <a:lnTo>
                  <a:pt x="9277510" y="5199234"/>
                </a:lnTo>
                <a:lnTo>
                  <a:pt x="9304815" y="5157821"/>
                </a:lnTo>
                <a:lnTo>
                  <a:pt x="9331820" y="5116188"/>
                </a:lnTo>
                <a:lnTo>
                  <a:pt x="9358525" y="5074336"/>
                </a:lnTo>
                <a:lnTo>
                  <a:pt x="9384928" y="5032267"/>
                </a:lnTo>
                <a:lnTo>
                  <a:pt x="9411030" y="4989984"/>
                </a:lnTo>
                <a:lnTo>
                  <a:pt x="9436830" y="4947488"/>
                </a:lnTo>
                <a:lnTo>
                  <a:pt x="9462329" y="4904781"/>
                </a:lnTo>
                <a:lnTo>
                  <a:pt x="9487525" y="4861865"/>
                </a:lnTo>
                <a:lnTo>
                  <a:pt x="9512418" y="4818743"/>
                </a:lnTo>
                <a:lnTo>
                  <a:pt x="9537008" y="4775415"/>
                </a:lnTo>
                <a:lnTo>
                  <a:pt x="9561295" y="4731884"/>
                </a:lnTo>
                <a:lnTo>
                  <a:pt x="9585277" y="4688152"/>
                </a:lnTo>
                <a:lnTo>
                  <a:pt x="9608956" y="4644220"/>
                </a:lnTo>
                <a:lnTo>
                  <a:pt x="9632330" y="4600092"/>
                </a:lnTo>
                <a:lnTo>
                  <a:pt x="9655399" y="4555767"/>
                </a:lnTo>
                <a:lnTo>
                  <a:pt x="9678163" y="4511250"/>
                </a:lnTo>
                <a:lnTo>
                  <a:pt x="9700621" y="4466541"/>
                </a:lnTo>
                <a:lnTo>
                  <a:pt x="9722773" y="4421643"/>
                </a:lnTo>
                <a:lnTo>
                  <a:pt x="9744618" y="4376556"/>
                </a:lnTo>
                <a:lnTo>
                  <a:pt x="9766157" y="4331285"/>
                </a:lnTo>
                <a:lnTo>
                  <a:pt x="9787389" y="4285829"/>
                </a:lnTo>
                <a:lnTo>
                  <a:pt x="9808314" y="4240192"/>
                </a:lnTo>
                <a:lnTo>
                  <a:pt x="9828930" y="4194375"/>
                </a:lnTo>
                <a:lnTo>
                  <a:pt x="9849239" y="4148380"/>
                </a:lnTo>
                <a:lnTo>
                  <a:pt x="9869239" y="4102208"/>
                </a:lnTo>
                <a:lnTo>
                  <a:pt x="9888930" y="4055863"/>
                </a:lnTo>
                <a:lnTo>
                  <a:pt x="9908311" y="4009346"/>
                </a:lnTo>
                <a:lnTo>
                  <a:pt x="9927383" y="3962659"/>
                </a:lnTo>
                <a:lnTo>
                  <a:pt x="9946145" y="3915803"/>
                </a:lnTo>
                <a:lnTo>
                  <a:pt x="9964597" y="3868781"/>
                </a:lnTo>
                <a:lnTo>
                  <a:pt x="9982738" y="3821595"/>
                </a:lnTo>
                <a:lnTo>
                  <a:pt x="10000568" y="3774246"/>
                </a:lnTo>
                <a:lnTo>
                  <a:pt x="10018087" y="3726737"/>
                </a:lnTo>
                <a:lnTo>
                  <a:pt x="10035294" y="3679069"/>
                </a:lnTo>
                <a:lnTo>
                  <a:pt x="10052188" y="3631244"/>
                </a:lnTo>
                <a:lnTo>
                  <a:pt x="10068770" y="3583265"/>
                </a:lnTo>
                <a:lnTo>
                  <a:pt x="10085040" y="3535133"/>
                </a:lnTo>
                <a:lnTo>
                  <a:pt x="10100996" y="3486851"/>
                </a:lnTo>
                <a:lnTo>
                  <a:pt x="10116638" y="3438419"/>
                </a:lnTo>
                <a:lnTo>
                  <a:pt x="10131966" y="3389840"/>
                </a:lnTo>
                <a:lnTo>
                  <a:pt x="10146981" y="3341117"/>
                </a:lnTo>
                <a:lnTo>
                  <a:pt x="10161680" y="3292250"/>
                </a:lnTo>
                <a:lnTo>
                  <a:pt x="10176065" y="3243243"/>
                </a:lnTo>
                <a:lnTo>
                  <a:pt x="10190134" y="3194096"/>
                </a:lnTo>
                <a:lnTo>
                  <a:pt x="10203887" y="3144812"/>
                </a:lnTo>
                <a:lnTo>
                  <a:pt x="10217324" y="3095392"/>
                </a:lnTo>
                <a:lnTo>
                  <a:pt x="10230445" y="3045840"/>
                </a:lnTo>
                <a:lnTo>
                  <a:pt x="10243249" y="2996155"/>
                </a:lnTo>
                <a:lnTo>
                  <a:pt x="10255735" y="2946342"/>
                </a:lnTo>
                <a:lnTo>
                  <a:pt x="10267904" y="2896400"/>
                </a:lnTo>
                <a:lnTo>
                  <a:pt x="10279756" y="2846333"/>
                </a:lnTo>
                <a:lnTo>
                  <a:pt x="10291288" y="2796143"/>
                </a:lnTo>
                <a:lnTo>
                  <a:pt x="10302503" y="2745830"/>
                </a:lnTo>
                <a:lnTo>
                  <a:pt x="10313398" y="2695398"/>
                </a:lnTo>
                <a:lnTo>
                  <a:pt x="10323974" y="2644848"/>
                </a:lnTo>
                <a:lnTo>
                  <a:pt x="10334230" y="2594182"/>
                </a:lnTo>
                <a:lnTo>
                  <a:pt x="10344166" y="2543402"/>
                </a:lnTo>
                <a:lnTo>
                  <a:pt x="10353782" y="2492510"/>
                </a:lnTo>
                <a:lnTo>
                  <a:pt x="10363076" y="2441508"/>
                </a:lnTo>
                <a:lnTo>
                  <a:pt x="10372050" y="2390397"/>
                </a:lnTo>
                <a:lnTo>
                  <a:pt x="10380702" y="2339181"/>
                </a:lnTo>
                <a:lnTo>
                  <a:pt x="10389032" y="2287860"/>
                </a:lnTo>
                <a:lnTo>
                  <a:pt x="10397040" y="2236436"/>
                </a:lnTo>
                <a:lnTo>
                  <a:pt x="10404725" y="2184913"/>
                </a:lnTo>
                <a:lnTo>
                  <a:pt x="10412088" y="2133290"/>
                </a:lnTo>
                <a:lnTo>
                  <a:pt x="10419127" y="2081571"/>
                </a:lnTo>
                <a:lnTo>
                  <a:pt x="10425842" y="2029758"/>
                </a:lnTo>
                <a:lnTo>
                  <a:pt x="10432233" y="1977852"/>
                </a:lnTo>
                <a:lnTo>
                  <a:pt x="10438300" y="1925855"/>
                </a:lnTo>
                <a:lnTo>
                  <a:pt x="10444042" y="1873769"/>
                </a:lnTo>
                <a:lnTo>
                  <a:pt x="10449459" y="1821596"/>
                </a:lnTo>
                <a:lnTo>
                  <a:pt x="10454551" y="1769338"/>
                </a:lnTo>
                <a:lnTo>
                  <a:pt x="10459316" y="1716998"/>
                </a:lnTo>
                <a:lnTo>
                  <a:pt x="10463756" y="1664576"/>
                </a:lnTo>
                <a:lnTo>
                  <a:pt x="10467868" y="1612075"/>
                </a:lnTo>
                <a:lnTo>
                  <a:pt x="10471654" y="1559497"/>
                </a:lnTo>
                <a:lnTo>
                  <a:pt x="10475113" y="1506844"/>
                </a:lnTo>
                <a:lnTo>
                  <a:pt x="10478243" y="1454117"/>
                </a:lnTo>
                <a:lnTo>
                  <a:pt x="10481046" y="1401319"/>
                </a:lnTo>
                <a:lnTo>
                  <a:pt x="10483521" y="1348451"/>
                </a:lnTo>
                <a:lnTo>
                  <a:pt x="10485666" y="1295516"/>
                </a:lnTo>
                <a:lnTo>
                  <a:pt x="10487483" y="1242516"/>
                </a:lnTo>
                <a:lnTo>
                  <a:pt x="10488970" y="1189452"/>
                </a:lnTo>
                <a:lnTo>
                  <a:pt x="10490127" y="1136326"/>
                </a:lnTo>
                <a:lnTo>
                  <a:pt x="10490954" y="1083140"/>
                </a:lnTo>
                <a:lnTo>
                  <a:pt x="10491451" y="1029896"/>
                </a:lnTo>
                <a:lnTo>
                  <a:pt x="10491616" y="976597"/>
                </a:lnTo>
                <a:lnTo>
                  <a:pt x="10491469" y="921278"/>
                </a:lnTo>
                <a:lnTo>
                  <a:pt x="10491027" y="866073"/>
                </a:lnTo>
                <a:lnTo>
                  <a:pt x="10490292" y="810984"/>
                </a:lnTo>
                <a:lnTo>
                  <a:pt x="10489263" y="756012"/>
                </a:lnTo>
                <a:lnTo>
                  <a:pt x="10487941" y="701159"/>
                </a:lnTo>
                <a:lnTo>
                  <a:pt x="10486327" y="646425"/>
                </a:lnTo>
                <a:lnTo>
                  <a:pt x="10484421" y="591812"/>
                </a:lnTo>
                <a:lnTo>
                  <a:pt x="10482223" y="537323"/>
                </a:lnTo>
                <a:lnTo>
                  <a:pt x="10479734" y="482957"/>
                </a:lnTo>
                <a:lnTo>
                  <a:pt x="10476955" y="428716"/>
                </a:lnTo>
                <a:lnTo>
                  <a:pt x="10473886" y="374602"/>
                </a:lnTo>
                <a:lnTo>
                  <a:pt x="10470527" y="320616"/>
                </a:lnTo>
                <a:lnTo>
                  <a:pt x="10466878" y="266759"/>
                </a:lnTo>
                <a:lnTo>
                  <a:pt x="10462942" y="213033"/>
                </a:lnTo>
                <a:lnTo>
                  <a:pt x="10458717" y="159440"/>
                </a:lnTo>
                <a:lnTo>
                  <a:pt x="10454204" y="105979"/>
                </a:lnTo>
                <a:lnTo>
                  <a:pt x="10449404" y="52654"/>
                </a:lnTo>
                <a:lnTo>
                  <a:pt x="10444368" y="0"/>
                </a:lnTo>
                <a:close/>
              </a:path>
            </a:pathLst>
          </a:custGeom>
          <a:solidFill>
            <a:srgbClr val="EB1C24"/>
          </a:solidFill>
          <a:ln>
            <a:noFill/>
          </a:ln>
        </p:spPr>
        <p:txBody>
          <a:bodyPr anchorCtr="0" anchor="t" bIns="0" lIns="0" spcFirstLastPara="1" rIns="0" wrap="square" tIns="0">
            <a:noAutofit/>
          </a:bodyPr>
          <a:lstStyle/>
          <a:p>
            <a:pPr indent="0" lvl="0" marL="0" rtl="0" algn="l">
              <a:spcBef>
                <a:spcPts val="0"/>
              </a:spcBef>
              <a:spcAft>
                <a:spcPts val="0"/>
              </a:spcAft>
              <a:buNone/>
            </a:pPr>
            <a:r>
              <a:t/>
            </a:r>
            <a:endParaRPr sz="1800"/>
          </a:p>
        </p:txBody>
      </p:sp>
      <p:pic>
        <p:nvPicPr>
          <p:cNvPr id="34" name="Google Shape;34;p38"/>
          <p:cNvPicPr preferRelativeResize="0"/>
          <p:nvPr/>
        </p:nvPicPr>
        <p:blipFill rotWithShape="1">
          <a:blip r:embed="rId5">
            <a:alphaModFix/>
          </a:blip>
          <a:srcRect b="0" l="0" r="0" t="0"/>
          <a:stretch/>
        </p:blipFill>
        <p:spPr>
          <a:xfrm>
            <a:off x="900037" y="2002284"/>
            <a:ext cx="7677251" cy="8941294"/>
          </a:xfrm>
          <a:prstGeom prst="rect">
            <a:avLst/>
          </a:prstGeom>
          <a:noFill/>
          <a:ln>
            <a:noFill/>
          </a:ln>
        </p:spPr>
      </p:pic>
      <p:sp>
        <p:nvSpPr>
          <p:cNvPr id="35" name="Google Shape;35;p38"/>
          <p:cNvSpPr/>
          <p:nvPr/>
        </p:nvSpPr>
        <p:spPr>
          <a:xfrm>
            <a:off x="1214797" y="2316887"/>
            <a:ext cx="6733540" cy="7998459"/>
          </a:xfrm>
          <a:custGeom>
            <a:rect b="b" l="l" r="r" t="t"/>
            <a:pathLst>
              <a:path extrusionOk="0" h="7998459" w="6733540">
                <a:moveTo>
                  <a:pt x="6733009" y="0"/>
                </a:moveTo>
                <a:lnTo>
                  <a:pt x="4089812" y="0"/>
                </a:lnTo>
                <a:lnTo>
                  <a:pt x="0" y="7997934"/>
                </a:lnTo>
                <a:lnTo>
                  <a:pt x="2698985" y="7997934"/>
                </a:lnTo>
                <a:lnTo>
                  <a:pt x="6733009" y="0"/>
                </a:lnTo>
                <a:close/>
              </a:path>
            </a:pathLst>
          </a:custGeom>
          <a:solidFill>
            <a:srgbClr val="FDA800"/>
          </a:solidFill>
          <a:ln>
            <a:noFill/>
          </a:ln>
        </p:spPr>
        <p:txBody>
          <a:bodyPr anchorCtr="0" anchor="t" bIns="0" lIns="0" spcFirstLastPara="1" rIns="0" wrap="square" tIns="0">
            <a:noAutofit/>
          </a:bodyPr>
          <a:lstStyle/>
          <a:p>
            <a:pPr indent="0" lvl="0" marL="0" rtl="0" algn="l">
              <a:spcBef>
                <a:spcPts val="0"/>
              </a:spcBef>
              <a:spcAft>
                <a:spcPts val="0"/>
              </a:spcAft>
              <a:buNone/>
            </a:pPr>
            <a:r>
              <a:t/>
            </a:r>
            <a:endParaRPr sz="1800"/>
          </a:p>
        </p:txBody>
      </p:sp>
      <p:sp>
        <p:nvSpPr>
          <p:cNvPr id="36" name="Google Shape;36;p38"/>
          <p:cNvSpPr/>
          <p:nvPr/>
        </p:nvSpPr>
        <p:spPr>
          <a:xfrm>
            <a:off x="1267269" y="5"/>
            <a:ext cx="7571105" cy="11308715"/>
          </a:xfrm>
          <a:custGeom>
            <a:rect b="b" l="l" r="r" t="t"/>
            <a:pathLst>
              <a:path extrusionOk="0" h="11308715" w="7571105">
                <a:moveTo>
                  <a:pt x="1295044" y="0"/>
                </a:moveTo>
                <a:lnTo>
                  <a:pt x="1084224" y="0"/>
                </a:lnTo>
                <a:lnTo>
                  <a:pt x="536867" y="1051280"/>
                </a:lnTo>
                <a:lnTo>
                  <a:pt x="757224" y="1051217"/>
                </a:lnTo>
                <a:lnTo>
                  <a:pt x="1295044" y="0"/>
                </a:lnTo>
                <a:close/>
              </a:path>
              <a:path extrusionOk="0" h="11308715" w="7571105">
                <a:moveTo>
                  <a:pt x="1772932" y="0"/>
                </a:moveTo>
                <a:lnTo>
                  <a:pt x="1580057" y="0"/>
                </a:lnTo>
                <a:lnTo>
                  <a:pt x="0" y="3034741"/>
                </a:lnTo>
                <a:lnTo>
                  <a:pt x="220357" y="3034677"/>
                </a:lnTo>
                <a:lnTo>
                  <a:pt x="1772932" y="0"/>
                </a:lnTo>
                <a:close/>
              </a:path>
              <a:path extrusionOk="0" h="11308715" w="7571105">
                <a:moveTo>
                  <a:pt x="2118461" y="8755990"/>
                </a:moveTo>
                <a:lnTo>
                  <a:pt x="1925878" y="8759596"/>
                </a:lnTo>
                <a:lnTo>
                  <a:pt x="598741" y="11308550"/>
                </a:lnTo>
                <a:lnTo>
                  <a:pt x="812533" y="11308550"/>
                </a:lnTo>
                <a:lnTo>
                  <a:pt x="2118461" y="8755990"/>
                </a:lnTo>
                <a:close/>
              </a:path>
              <a:path extrusionOk="0" h="11308715" w="7571105">
                <a:moveTo>
                  <a:pt x="2655328" y="6772529"/>
                </a:moveTo>
                <a:lnTo>
                  <a:pt x="2462758" y="6776148"/>
                </a:lnTo>
                <a:lnTo>
                  <a:pt x="759396" y="10047668"/>
                </a:lnTo>
                <a:lnTo>
                  <a:pt x="979766" y="10047605"/>
                </a:lnTo>
                <a:lnTo>
                  <a:pt x="2655328" y="6772529"/>
                </a:lnTo>
                <a:close/>
              </a:path>
              <a:path extrusionOk="0" h="11308715" w="7571105">
                <a:moveTo>
                  <a:pt x="7570800" y="0"/>
                </a:moveTo>
                <a:lnTo>
                  <a:pt x="7356780" y="0"/>
                </a:lnTo>
                <a:lnTo>
                  <a:pt x="6993826" y="697090"/>
                </a:lnTo>
                <a:lnTo>
                  <a:pt x="7214197" y="697026"/>
                </a:lnTo>
                <a:lnTo>
                  <a:pt x="7570800" y="0"/>
                </a:lnTo>
                <a:close/>
              </a:path>
            </a:pathLst>
          </a:custGeom>
          <a:solidFill>
            <a:srgbClr val="FFFFFF"/>
          </a:solidFill>
          <a:ln>
            <a:noFill/>
          </a:ln>
        </p:spPr>
        <p:txBody>
          <a:bodyPr anchorCtr="0" anchor="t" bIns="0" lIns="0" spcFirstLastPara="1" rIns="0" wrap="square" tIns="0">
            <a:noAutofit/>
          </a:bodyPr>
          <a:lstStyle/>
          <a:p>
            <a:pPr indent="0" lvl="0" marL="0" rtl="0" algn="l">
              <a:spcBef>
                <a:spcPts val="0"/>
              </a:spcBef>
              <a:spcAft>
                <a:spcPts val="0"/>
              </a:spcAft>
              <a:buNone/>
            </a:pPr>
            <a:r>
              <a:t/>
            </a:r>
            <a:endParaRPr sz="1800"/>
          </a:p>
        </p:txBody>
      </p:sp>
      <p:pic>
        <p:nvPicPr>
          <p:cNvPr id="37" name="Google Shape;37;p38"/>
          <p:cNvPicPr preferRelativeResize="0"/>
          <p:nvPr/>
        </p:nvPicPr>
        <p:blipFill rotWithShape="1">
          <a:blip r:embed="rId6">
            <a:alphaModFix/>
          </a:blip>
          <a:srcRect b="0" l="0" r="0" t="0"/>
          <a:stretch/>
        </p:blipFill>
        <p:spPr>
          <a:xfrm>
            <a:off x="17556324" y="180346"/>
            <a:ext cx="2547775" cy="5330099"/>
          </a:xfrm>
          <a:prstGeom prst="rect">
            <a:avLst/>
          </a:prstGeom>
          <a:noFill/>
          <a:ln>
            <a:noFill/>
          </a:ln>
        </p:spPr>
      </p:pic>
      <p:sp>
        <p:nvSpPr>
          <p:cNvPr id="38" name="Google Shape;38;p38"/>
          <p:cNvSpPr/>
          <p:nvPr/>
        </p:nvSpPr>
        <p:spPr>
          <a:xfrm>
            <a:off x="17871961" y="729124"/>
            <a:ext cx="2232660" cy="4152265"/>
          </a:xfrm>
          <a:custGeom>
            <a:rect b="b" l="l" r="r" t="t"/>
            <a:pathLst>
              <a:path extrusionOk="0" h="4152265" w="2232659">
                <a:moveTo>
                  <a:pt x="2232138" y="0"/>
                </a:moveTo>
                <a:lnTo>
                  <a:pt x="0" y="4150438"/>
                </a:lnTo>
                <a:lnTo>
                  <a:pt x="1698660" y="4151758"/>
                </a:lnTo>
                <a:lnTo>
                  <a:pt x="2232138" y="3135521"/>
                </a:lnTo>
                <a:lnTo>
                  <a:pt x="2232138" y="0"/>
                </a:lnTo>
                <a:close/>
              </a:path>
            </a:pathLst>
          </a:custGeom>
          <a:solidFill>
            <a:srgbClr val="FDA800"/>
          </a:solidFill>
          <a:ln>
            <a:noFill/>
          </a:ln>
        </p:spPr>
        <p:txBody>
          <a:bodyPr anchorCtr="0" anchor="t" bIns="0" lIns="0" spcFirstLastPara="1" rIns="0" wrap="square" tIns="0">
            <a:noAutofit/>
          </a:bodyPr>
          <a:lstStyle/>
          <a:p>
            <a:pPr indent="0" lvl="0" marL="0" rtl="0" algn="l">
              <a:spcBef>
                <a:spcPts val="0"/>
              </a:spcBef>
              <a:spcAft>
                <a:spcPts val="0"/>
              </a:spcAft>
              <a:buNone/>
            </a:pPr>
            <a:r>
              <a:t/>
            </a:r>
            <a:endParaRPr sz="1800"/>
          </a:p>
        </p:txBody>
      </p:sp>
      <p:sp>
        <p:nvSpPr>
          <p:cNvPr id="39" name="Google Shape;39;p38"/>
          <p:cNvSpPr/>
          <p:nvPr/>
        </p:nvSpPr>
        <p:spPr>
          <a:xfrm>
            <a:off x="501000" y="496885"/>
            <a:ext cx="19102705" cy="10252075"/>
          </a:xfrm>
          <a:custGeom>
            <a:rect b="b" l="l" r="r" t="t"/>
            <a:pathLst>
              <a:path extrusionOk="0" h="10252075" w="19102705">
                <a:moveTo>
                  <a:pt x="19102098" y="0"/>
                </a:moveTo>
                <a:lnTo>
                  <a:pt x="0" y="0"/>
                </a:lnTo>
                <a:lnTo>
                  <a:pt x="0" y="10252022"/>
                </a:lnTo>
                <a:lnTo>
                  <a:pt x="19102098" y="10252022"/>
                </a:lnTo>
                <a:lnTo>
                  <a:pt x="19102098" y="0"/>
                </a:lnTo>
                <a:close/>
              </a:path>
            </a:pathLst>
          </a:custGeom>
          <a:solidFill>
            <a:srgbClr val="FFFFFF"/>
          </a:solidFill>
          <a:ln>
            <a:noFill/>
          </a:ln>
        </p:spPr>
        <p:txBody>
          <a:bodyPr anchorCtr="0" anchor="t" bIns="0" lIns="0" spcFirstLastPara="1" rIns="0" wrap="square" tIns="0">
            <a:noAutofit/>
          </a:bodyPr>
          <a:lstStyle/>
          <a:p>
            <a:pPr indent="0" lvl="0" marL="0" rtl="0" algn="l">
              <a:spcBef>
                <a:spcPts val="0"/>
              </a:spcBef>
              <a:spcAft>
                <a:spcPts val="0"/>
              </a:spcAft>
              <a:buNone/>
            </a:pPr>
            <a:r>
              <a:t/>
            </a:r>
            <a:endParaRPr sz="1800"/>
          </a:p>
        </p:txBody>
      </p:sp>
      <p:sp>
        <p:nvSpPr>
          <p:cNvPr id="40" name="Google Shape;40;p38"/>
          <p:cNvSpPr txBox="1"/>
          <p:nvPr>
            <p:ph type="ctrTitle"/>
          </p:nvPr>
        </p:nvSpPr>
        <p:spPr>
          <a:xfrm>
            <a:off x="2324786" y="2737420"/>
            <a:ext cx="6141084" cy="2664460"/>
          </a:xfrm>
          <a:prstGeom prst="rect">
            <a:avLst/>
          </a:prstGeom>
          <a:noFill/>
          <a:ln>
            <a:noFill/>
          </a:ln>
        </p:spPr>
        <p:txBody>
          <a:bodyPr anchorCtr="0" anchor="t" bIns="0" lIns="0" spcFirstLastPara="1" rIns="0" wrap="square" tIns="0">
            <a:spAutoFit/>
          </a:bodyPr>
          <a:lstStyle>
            <a:lvl1pPr lvl="0" algn="l">
              <a:spcBef>
                <a:spcPts val="0"/>
              </a:spcBef>
              <a:spcAft>
                <a:spcPts val="0"/>
              </a:spcAft>
              <a:buSzPts val="1400"/>
              <a:buNone/>
              <a:defRPr b="0" i="0" sz="3800">
                <a:solidFill>
                  <a:schemeClr val="dk1"/>
                </a:solidFill>
                <a:latin typeface="Roboto"/>
                <a:ea typeface="Roboto"/>
                <a:cs typeface="Roboto"/>
                <a:sym typeface="Roboto"/>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1" name="Google Shape;41;p38"/>
          <p:cNvSpPr txBox="1"/>
          <p:nvPr>
            <p:ph idx="1" type="subTitle"/>
          </p:nvPr>
        </p:nvSpPr>
        <p:spPr>
          <a:xfrm>
            <a:off x="3015615" y="6333236"/>
            <a:ext cx="14072870" cy="2827337"/>
          </a:xfrm>
          <a:prstGeom prst="rect">
            <a:avLst/>
          </a:prstGeom>
          <a:noFill/>
          <a:ln>
            <a:noFill/>
          </a:ln>
        </p:spPr>
        <p:txBody>
          <a:bodyPr anchorCtr="0" anchor="t" bIns="0" lIns="0" spcFirstLastPara="1" rIns="0" wrap="square" tIns="0">
            <a:sp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2" name="Google Shape;42;p38"/>
          <p:cNvSpPr txBox="1"/>
          <p:nvPr>
            <p:ph idx="11" type="ftr"/>
          </p:nvPr>
        </p:nvSpPr>
        <p:spPr>
          <a:xfrm>
            <a:off x="6835394" y="10517696"/>
            <a:ext cx="6433312" cy="565467"/>
          </a:xfrm>
          <a:prstGeom prst="rect">
            <a:avLst/>
          </a:prstGeom>
          <a:noFill/>
          <a:ln>
            <a:noFill/>
          </a:ln>
        </p:spPr>
        <p:txBody>
          <a:bodyPr anchorCtr="0" anchor="t" bIns="0" lIns="0" spcFirstLastPara="1" rIns="0" wrap="square" tIns="0">
            <a:spAutoFit/>
          </a:bodyPr>
          <a:lstStyle>
            <a:lvl1pPr lvl="0" algn="ctr">
              <a:spcBef>
                <a:spcPts val="0"/>
              </a:spcBef>
              <a:spcAft>
                <a:spcPts val="0"/>
              </a:spcAft>
              <a:buSzPts val="1400"/>
              <a:buNone/>
              <a:defRPr>
                <a:solidFill>
                  <a:srgbClr val="888888"/>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3" name="Google Shape;43;p38"/>
          <p:cNvSpPr txBox="1"/>
          <p:nvPr>
            <p:ph idx="10" type="dt"/>
          </p:nvPr>
        </p:nvSpPr>
        <p:spPr>
          <a:xfrm>
            <a:off x="1005205" y="10517696"/>
            <a:ext cx="4623943" cy="565467"/>
          </a:xfrm>
          <a:prstGeom prst="rect">
            <a:avLst/>
          </a:prstGeom>
          <a:noFill/>
          <a:ln>
            <a:noFill/>
          </a:ln>
        </p:spPr>
        <p:txBody>
          <a:bodyPr anchorCtr="0" anchor="t" bIns="0" lIns="0" spcFirstLastPara="1" rIns="0" wrap="square" tIns="0">
            <a:spAutoFit/>
          </a:bodyPr>
          <a:lstStyle>
            <a:lvl1pPr lvl="0" algn="l">
              <a:spcBef>
                <a:spcPts val="0"/>
              </a:spcBef>
              <a:spcAft>
                <a:spcPts val="0"/>
              </a:spcAft>
              <a:buSzPts val="1400"/>
              <a:buNone/>
              <a:defRPr>
                <a:solidFill>
                  <a:srgbClr val="888888"/>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4" name="Google Shape;44;p38"/>
          <p:cNvSpPr txBox="1"/>
          <p:nvPr>
            <p:ph idx="12" type="sldNum"/>
          </p:nvPr>
        </p:nvSpPr>
        <p:spPr>
          <a:xfrm>
            <a:off x="18717362" y="9549876"/>
            <a:ext cx="693485" cy="802919"/>
          </a:xfrm>
          <a:prstGeom prst="rect">
            <a:avLst/>
          </a:prstGeom>
          <a:noFill/>
          <a:ln>
            <a:noFill/>
          </a:ln>
        </p:spPr>
        <p:txBody>
          <a:bodyPr anchorCtr="0" anchor="t" bIns="0" lIns="0" spcFirstLastPara="1" rIns="0" wrap="square" tIns="0">
            <a:spAutoFit/>
          </a:bodyPr>
          <a:lstStyle>
            <a:lvl1pPr indent="0" lvl="0" marL="73025">
              <a:lnSpc>
                <a:spcPct val="115731"/>
              </a:lnSpc>
              <a:spcBef>
                <a:spcPts val="0"/>
              </a:spcBef>
              <a:buNone/>
              <a:defRPr b="0" i="0" sz="4100">
                <a:solidFill>
                  <a:schemeClr val="dk1"/>
                </a:solidFill>
                <a:latin typeface="Roboto"/>
                <a:ea typeface="Roboto"/>
                <a:cs typeface="Roboto"/>
                <a:sym typeface="Roboto"/>
              </a:defRPr>
            </a:lvl1pPr>
            <a:lvl2pPr indent="0" lvl="1" marL="73025">
              <a:lnSpc>
                <a:spcPct val="115731"/>
              </a:lnSpc>
              <a:spcBef>
                <a:spcPts val="0"/>
              </a:spcBef>
              <a:buNone/>
              <a:defRPr b="0" i="0" sz="4100">
                <a:solidFill>
                  <a:schemeClr val="dk1"/>
                </a:solidFill>
                <a:latin typeface="Roboto"/>
                <a:ea typeface="Roboto"/>
                <a:cs typeface="Roboto"/>
                <a:sym typeface="Roboto"/>
              </a:defRPr>
            </a:lvl2pPr>
            <a:lvl3pPr indent="0" lvl="2" marL="73025">
              <a:lnSpc>
                <a:spcPct val="115731"/>
              </a:lnSpc>
              <a:spcBef>
                <a:spcPts val="0"/>
              </a:spcBef>
              <a:buNone/>
              <a:defRPr b="0" i="0" sz="4100">
                <a:solidFill>
                  <a:schemeClr val="dk1"/>
                </a:solidFill>
                <a:latin typeface="Roboto"/>
                <a:ea typeface="Roboto"/>
                <a:cs typeface="Roboto"/>
                <a:sym typeface="Roboto"/>
              </a:defRPr>
            </a:lvl3pPr>
            <a:lvl4pPr indent="0" lvl="3" marL="73025">
              <a:lnSpc>
                <a:spcPct val="115731"/>
              </a:lnSpc>
              <a:spcBef>
                <a:spcPts val="0"/>
              </a:spcBef>
              <a:buNone/>
              <a:defRPr b="0" i="0" sz="4100">
                <a:solidFill>
                  <a:schemeClr val="dk1"/>
                </a:solidFill>
                <a:latin typeface="Roboto"/>
                <a:ea typeface="Roboto"/>
                <a:cs typeface="Roboto"/>
                <a:sym typeface="Roboto"/>
              </a:defRPr>
            </a:lvl4pPr>
            <a:lvl5pPr indent="0" lvl="4" marL="73025">
              <a:lnSpc>
                <a:spcPct val="115731"/>
              </a:lnSpc>
              <a:spcBef>
                <a:spcPts val="0"/>
              </a:spcBef>
              <a:buNone/>
              <a:defRPr b="0" i="0" sz="4100">
                <a:solidFill>
                  <a:schemeClr val="dk1"/>
                </a:solidFill>
                <a:latin typeface="Roboto"/>
                <a:ea typeface="Roboto"/>
                <a:cs typeface="Roboto"/>
                <a:sym typeface="Roboto"/>
              </a:defRPr>
            </a:lvl5pPr>
            <a:lvl6pPr indent="0" lvl="5" marL="73025">
              <a:lnSpc>
                <a:spcPct val="115731"/>
              </a:lnSpc>
              <a:spcBef>
                <a:spcPts val="0"/>
              </a:spcBef>
              <a:buNone/>
              <a:defRPr b="0" i="0" sz="4100">
                <a:solidFill>
                  <a:schemeClr val="dk1"/>
                </a:solidFill>
                <a:latin typeface="Roboto"/>
                <a:ea typeface="Roboto"/>
                <a:cs typeface="Roboto"/>
                <a:sym typeface="Roboto"/>
              </a:defRPr>
            </a:lvl6pPr>
            <a:lvl7pPr indent="0" lvl="6" marL="73025">
              <a:lnSpc>
                <a:spcPct val="115731"/>
              </a:lnSpc>
              <a:spcBef>
                <a:spcPts val="0"/>
              </a:spcBef>
              <a:buNone/>
              <a:defRPr b="0" i="0" sz="4100">
                <a:solidFill>
                  <a:schemeClr val="dk1"/>
                </a:solidFill>
                <a:latin typeface="Roboto"/>
                <a:ea typeface="Roboto"/>
                <a:cs typeface="Roboto"/>
                <a:sym typeface="Roboto"/>
              </a:defRPr>
            </a:lvl7pPr>
            <a:lvl8pPr indent="0" lvl="7" marL="73025">
              <a:lnSpc>
                <a:spcPct val="115731"/>
              </a:lnSpc>
              <a:spcBef>
                <a:spcPts val="0"/>
              </a:spcBef>
              <a:buNone/>
              <a:defRPr b="0" i="0" sz="4100">
                <a:solidFill>
                  <a:schemeClr val="dk1"/>
                </a:solidFill>
                <a:latin typeface="Roboto"/>
                <a:ea typeface="Roboto"/>
                <a:cs typeface="Roboto"/>
                <a:sym typeface="Roboto"/>
              </a:defRPr>
            </a:lvl8pPr>
            <a:lvl9pPr indent="0" lvl="8" marL="73025">
              <a:lnSpc>
                <a:spcPct val="115731"/>
              </a:lnSpc>
              <a:spcBef>
                <a:spcPts val="0"/>
              </a:spcBef>
              <a:buNone/>
              <a:defRPr b="0" i="0" sz="4100">
                <a:solidFill>
                  <a:schemeClr val="dk1"/>
                </a:solidFill>
                <a:latin typeface="Roboto"/>
                <a:ea typeface="Roboto"/>
                <a:cs typeface="Roboto"/>
                <a:sym typeface="Roboto"/>
              </a:defRPr>
            </a:lvl9pPr>
          </a:lstStyle>
          <a:p>
            <a:pPr indent="0" lvl="0" marL="73025" rtl="0" algn="l">
              <a:spcBef>
                <a:spcPts val="0"/>
              </a:spcBef>
              <a:spcAft>
                <a:spcPts val="0"/>
              </a:spcAft>
              <a:buNone/>
            </a:pPr>
            <a:fld id="{00000000-1234-1234-1234-123412341234}" type="slidenum">
              <a:rPr lang="el-GR"/>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p:cSld name="Two Content">
    <p:spTree>
      <p:nvGrpSpPr>
        <p:cNvPr id="45" name="Shape 45"/>
        <p:cNvGrpSpPr/>
        <p:nvPr/>
      </p:nvGrpSpPr>
      <p:grpSpPr>
        <a:xfrm>
          <a:off x="0" y="0"/>
          <a:ext cx="0" cy="0"/>
          <a:chOff x="0" y="0"/>
          <a:chExt cx="0" cy="0"/>
        </a:xfrm>
      </p:grpSpPr>
      <p:sp>
        <p:nvSpPr>
          <p:cNvPr id="46" name="Google Shape;46;p39"/>
          <p:cNvSpPr txBox="1"/>
          <p:nvPr>
            <p:ph type="title"/>
          </p:nvPr>
        </p:nvSpPr>
        <p:spPr>
          <a:xfrm>
            <a:off x="2323605" y="1593476"/>
            <a:ext cx="7373620" cy="2299970"/>
          </a:xfrm>
          <a:prstGeom prst="rect">
            <a:avLst/>
          </a:prstGeom>
          <a:noFill/>
          <a:ln>
            <a:noFill/>
          </a:ln>
        </p:spPr>
        <p:txBody>
          <a:bodyPr anchorCtr="0" anchor="t" bIns="0" lIns="0" spcFirstLastPara="1" rIns="0" wrap="square" tIns="0">
            <a:spAutoFit/>
          </a:bodyPr>
          <a:lstStyle>
            <a:lvl1pPr lvl="0" algn="l">
              <a:spcBef>
                <a:spcPts val="0"/>
              </a:spcBef>
              <a:spcAft>
                <a:spcPts val="0"/>
              </a:spcAft>
              <a:buSzPts val="1400"/>
              <a:buNone/>
              <a:defRPr b="0" i="0" sz="3800">
                <a:solidFill>
                  <a:schemeClr val="dk1"/>
                </a:solidFill>
                <a:latin typeface="Roboto"/>
                <a:ea typeface="Roboto"/>
                <a:cs typeface="Roboto"/>
                <a:sym typeface="Roboto"/>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7" name="Google Shape;47;p39"/>
          <p:cNvSpPr txBox="1"/>
          <p:nvPr>
            <p:ph idx="1" type="body"/>
          </p:nvPr>
        </p:nvSpPr>
        <p:spPr>
          <a:xfrm>
            <a:off x="1005205" y="2601150"/>
            <a:ext cx="8745284" cy="7464171"/>
          </a:xfrm>
          <a:prstGeom prst="rect">
            <a:avLst/>
          </a:prstGeom>
          <a:noFill/>
          <a:ln>
            <a:noFill/>
          </a:ln>
        </p:spPr>
        <p:txBody>
          <a:bodyPr anchorCtr="0" anchor="t" bIns="0" lIns="0" spcFirstLastPara="1" rIns="0" wrap="square" tIns="0">
            <a:sp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
        <p:nvSpPr>
          <p:cNvPr id="48" name="Google Shape;48;p39"/>
          <p:cNvSpPr txBox="1"/>
          <p:nvPr>
            <p:ph idx="2" type="body"/>
          </p:nvPr>
        </p:nvSpPr>
        <p:spPr>
          <a:xfrm>
            <a:off x="10353611" y="2601150"/>
            <a:ext cx="8745284" cy="7464171"/>
          </a:xfrm>
          <a:prstGeom prst="rect">
            <a:avLst/>
          </a:prstGeom>
          <a:noFill/>
          <a:ln>
            <a:noFill/>
          </a:ln>
        </p:spPr>
        <p:txBody>
          <a:bodyPr anchorCtr="0" anchor="t" bIns="0" lIns="0" spcFirstLastPara="1" rIns="0" wrap="square" tIns="0">
            <a:sp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
        <p:nvSpPr>
          <p:cNvPr id="49" name="Google Shape;49;p39"/>
          <p:cNvSpPr txBox="1"/>
          <p:nvPr>
            <p:ph idx="11" type="ftr"/>
          </p:nvPr>
        </p:nvSpPr>
        <p:spPr>
          <a:xfrm>
            <a:off x="6835394" y="10517696"/>
            <a:ext cx="6433312" cy="565467"/>
          </a:xfrm>
          <a:prstGeom prst="rect">
            <a:avLst/>
          </a:prstGeom>
          <a:noFill/>
          <a:ln>
            <a:noFill/>
          </a:ln>
        </p:spPr>
        <p:txBody>
          <a:bodyPr anchorCtr="0" anchor="t" bIns="0" lIns="0" spcFirstLastPara="1" rIns="0" wrap="square" tIns="0">
            <a:spAutoFit/>
          </a:bodyPr>
          <a:lstStyle>
            <a:lvl1pPr lvl="0" algn="ctr">
              <a:spcBef>
                <a:spcPts val="0"/>
              </a:spcBef>
              <a:spcAft>
                <a:spcPts val="0"/>
              </a:spcAft>
              <a:buSzPts val="1400"/>
              <a:buNone/>
              <a:defRPr>
                <a:solidFill>
                  <a:srgbClr val="888888"/>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0" name="Google Shape;50;p39"/>
          <p:cNvSpPr txBox="1"/>
          <p:nvPr>
            <p:ph idx="10" type="dt"/>
          </p:nvPr>
        </p:nvSpPr>
        <p:spPr>
          <a:xfrm>
            <a:off x="1005205" y="10517696"/>
            <a:ext cx="4623943" cy="565467"/>
          </a:xfrm>
          <a:prstGeom prst="rect">
            <a:avLst/>
          </a:prstGeom>
          <a:noFill/>
          <a:ln>
            <a:noFill/>
          </a:ln>
        </p:spPr>
        <p:txBody>
          <a:bodyPr anchorCtr="0" anchor="t" bIns="0" lIns="0" spcFirstLastPara="1" rIns="0" wrap="square" tIns="0">
            <a:spAutoFit/>
          </a:bodyPr>
          <a:lstStyle>
            <a:lvl1pPr lvl="0" algn="l">
              <a:spcBef>
                <a:spcPts val="0"/>
              </a:spcBef>
              <a:spcAft>
                <a:spcPts val="0"/>
              </a:spcAft>
              <a:buSzPts val="1400"/>
              <a:buNone/>
              <a:defRPr>
                <a:solidFill>
                  <a:srgbClr val="888888"/>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1" name="Google Shape;51;p39"/>
          <p:cNvSpPr txBox="1"/>
          <p:nvPr>
            <p:ph idx="12" type="sldNum"/>
          </p:nvPr>
        </p:nvSpPr>
        <p:spPr>
          <a:xfrm>
            <a:off x="18717362" y="9549876"/>
            <a:ext cx="693485" cy="802919"/>
          </a:xfrm>
          <a:prstGeom prst="rect">
            <a:avLst/>
          </a:prstGeom>
          <a:noFill/>
          <a:ln>
            <a:noFill/>
          </a:ln>
        </p:spPr>
        <p:txBody>
          <a:bodyPr anchorCtr="0" anchor="t" bIns="0" lIns="0" spcFirstLastPara="1" rIns="0" wrap="square" tIns="0">
            <a:spAutoFit/>
          </a:bodyPr>
          <a:lstStyle>
            <a:lvl1pPr indent="0" lvl="0" marL="73025">
              <a:lnSpc>
                <a:spcPct val="115731"/>
              </a:lnSpc>
              <a:spcBef>
                <a:spcPts val="0"/>
              </a:spcBef>
              <a:buNone/>
              <a:defRPr b="0" i="0" sz="4100">
                <a:solidFill>
                  <a:schemeClr val="dk1"/>
                </a:solidFill>
                <a:latin typeface="Roboto"/>
                <a:ea typeface="Roboto"/>
                <a:cs typeface="Roboto"/>
                <a:sym typeface="Roboto"/>
              </a:defRPr>
            </a:lvl1pPr>
            <a:lvl2pPr indent="0" lvl="1" marL="73025">
              <a:lnSpc>
                <a:spcPct val="115731"/>
              </a:lnSpc>
              <a:spcBef>
                <a:spcPts val="0"/>
              </a:spcBef>
              <a:buNone/>
              <a:defRPr b="0" i="0" sz="4100">
                <a:solidFill>
                  <a:schemeClr val="dk1"/>
                </a:solidFill>
                <a:latin typeface="Roboto"/>
                <a:ea typeface="Roboto"/>
                <a:cs typeface="Roboto"/>
                <a:sym typeface="Roboto"/>
              </a:defRPr>
            </a:lvl2pPr>
            <a:lvl3pPr indent="0" lvl="2" marL="73025">
              <a:lnSpc>
                <a:spcPct val="115731"/>
              </a:lnSpc>
              <a:spcBef>
                <a:spcPts val="0"/>
              </a:spcBef>
              <a:buNone/>
              <a:defRPr b="0" i="0" sz="4100">
                <a:solidFill>
                  <a:schemeClr val="dk1"/>
                </a:solidFill>
                <a:latin typeface="Roboto"/>
                <a:ea typeface="Roboto"/>
                <a:cs typeface="Roboto"/>
                <a:sym typeface="Roboto"/>
              </a:defRPr>
            </a:lvl3pPr>
            <a:lvl4pPr indent="0" lvl="3" marL="73025">
              <a:lnSpc>
                <a:spcPct val="115731"/>
              </a:lnSpc>
              <a:spcBef>
                <a:spcPts val="0"/>
              </a:spcBef>
              <a:buNone/>
              <a:defRPr b="0" i="0" sz="4100">
                <a:solidFill>
                  <a:schemeClr val="dk1"/>
                </a:solidFill>
                <a:latin typeface="Roboto"/>
                <a:ea typeface="Roboto"/>
                <a:cs typeface="Roboto"/>
                <a:sym typeface="Roboto"/>
              </a:defRPr>
            </a:lvl4pPr>
            <a:lvl5pPr indent="0" lvl="4" marL="73025">
              <a:lnSpc>
                <a:spcPct val="115731"/>
              </a:lnSpc>
              <a:spcBef>
                <a:spcPts val="0"/>
              </a:spcBef>
              <a:buNone/>
              <a:defRPr b="0" i="0" sz="4100">
                <a:solidFill>
                  <a:schemeClr val="dk1"/>
                </a:solidFill>
                <a:latin typeface="Roboto"/>
                <a:ea typeface="Roboto"/>
                <a:cs typeface="Roboto"/>
                <a:sym typeface="Roboto"/>
              </a:defRPr>
            </a:lvl5pPr>
            <a:lvl6pPr indent="0" lvl="5" marL="73025">
              <a:lnSpc>
                <a:spcPct val="115731"/>
              </a:lnSpc>
              <a:spcBef>
                <a:spcPts val="0"/>
              </a:spcBef>
              <a:buNone/>
              <a:defRPr b="0" i="0" sz="4100">
                <a:solidFill>
                  <a:schemeClr val="dk1"/>
                </a:solidFill>
                <a:latin typeface="Roboto"/>
                <a:ea typeface="Roboto"/>
                <a:cs typeface="Roboto"/>
                <a:sym typeface="Roboto"/>
              </a:defRPr>
            </a:lvl6pPr>
            <a:lvl7pPr indent="0" lvl="6" marL="73025">
              <a:lnSpc>
                <a:spcPct val="115731"/>
              </a:lnSpc>
              <a:spcBef>
                <a:spcPts val="0"/>
              </a:spcBef>
              <a:buNone/>
              <a:defRPr b="0" i="0" sz="4100">
                <a:solidFill>
                  <a:schemeClr val="dk1"/>
                </a:solidFill>
                <a:latin typeface="Roboto"/>
                <a:ea typeface="Roboto"/>
                <a:cs typeface="Roboto"/>
                <a:sym typeface="Roboto"/>
              </a:defRPr>
            </a:lvl7pPr>
            <a:lvl8pPr indent="0" lvl="7" marL="73025">
              <a:lnSpc>
                <a:spcPct val="115731"/>
              </a:lnSpc>
              <a:spcBef>
                <a:spcPts val="0"/>
              </a:spcBef>
              <a:buNone/>
              <a:defRPr b="0" i="0" sz="4100">
                <a:solidFill>
                  <a:schemeClr val="dk1"/>
                </a:solidFill>
                <a:latin typeface="Roboto"/>
                <a:ea typeface="Roboto"/>
                <a:cs typeface="Roboto"/>
                <a:sym typeface="Roboto"/>
              </a:defRPr>
            </a:lvl8pPr>
            <a:lvl9pPr indent="0" lvl="8" marL="73025">
              <a:lnSpc>
                <a:spcPct val="115731"/>
              </a:lnSpc>
              <a:spcBef>
                <a:spcPts val="0"/>
              </a:spcBef>
              <a:buNone/>
              <a:defRPr b="0" i="0" sz="4100">
                <a:solidFill>
                  <a:schemeClr val="dk1"/>
                </a:solidFill>
                <a:latin typeface="Roboto"/>
                <a:ea typeface="Roboto"/>
                <a:cs typeface="Roboto"/>
                <a:sym typeface="Roboto"/>
              </a:defRPr>
            </a:lvl9pPr>
          </a:lstStyle>
          <a:p>
            <a:pPr indent="0" lvl="0" marL="73025" rtl="0" algn="l">
              <a:spcBef>
                <a:spcPts val="0"/>
              </a:spcBef>
              <a:spcAft>
                <a:spcPts val="0"/>
              </a:spcAft>
              <a:buNone/>
            </a:pPr>
            <a:fld id="{00000000-1234-1234-1234-123412341234}" type="slidenum">
              <a:rPr lang="el-GR"/>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showMasterSp="0">
  <p:cSld name="Title Only">
    <p:bg>
      <p:bgPr>
        <a:solidFill>
          <a:schemeClr val="lt1"/>
        </a:solidFill>
      </p:bgPr>
    </p:bg>
    <p:spTree>
      <p:nvGrpSpPr>
        <p:cNvPr id="52" name="Shape 52"/>
        <p:cNvGrpSpPr/>
        <p:nvPr/>
      </p:nvGrpSpPr>
      <p:grpSpPr>
        <a:xfrm>
          <a:off x="0" y="0"/>
          <a:ext cx="0" cy="0"/>
          <a:chOff x="0" y="0"/>
          <a:chExt cx="0" cy="0"/>
        </a:xfrm>
      </p:grpSpPr>
      <p:sp>
        <p:nvSpPr>
          <p:cNvPr id="53" name="Google Shape;53;p40"/>
          <p:cNvSpPr txBox="1"/>
          <p:nvPr>
            <p:ph type="title"/>
          </p:nvPr>
        </p:nvSpPr>
        <p:spPr>
          <a:xfrm>
            <a:off x="2323605" y="1593476"/>
            <a:ext cx="7373620" cy="2299970"/>
          </a:xfrm>
          <a:prstGeom prst="rect">
            <a:avLst/>
          </a:prstGeom>
          <a:noFill/>
          <a:ln>
            <a:noFill/>
          </a:ln>
        </p:spPr>
        <p:txBody>
          <a:bodyPr anchorCtr="0" anchor="t" bIns="0" lIns="0" spcFirstLastPara="1" rIns="0" wrap="square" tIns="0">
            <a:spAutoFit/>
          </a:bodyPr>
          <a:lstStyle>
            <a:lvl1pPr lvl="0" algn="l">
              <a:spcBef>
                <a:spcPts val="0"/>
              </a:spcBef>
              <a:spcAft>
                <a:spcPts val="0"/>
              </a:spcAft>
              <a:buSzPts val="1400"/>
              <a:buNone/>
              <a:defRPr b="0" i="0" sz="3800">
                <a:solidFill>
                  <a:schemeClr val="dk1"/>
                </a:solidFill>
                <a:latin typeface="Roboto"/>
                <a:ea typeface="Roboto"/>
                <a:cs typeface="Roboto"/>
                <a:sym typeface="Roboto"/>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4" name="Google Shape;54;p40"/>
          <p:cNvSpPr txBox="1"/>
          <p:nvPr>
            <p:ph idx="11" type="ftr"/>
          </p:nvPr>
        </p:nvSpPr>
        <p:spPr>
          <a:xfrm>
            <a:off x="6835394" y="10517696"/>
            <a:ext cx="6433312" cy="565467"/>
          </a:xfrm>
          <a:prstGeom prst="rect">
            <a:avLst/>
          </a:prstGeom>
          <a:noFill/>
          <a:ln>
            <a:noFill/>
          </a:ln>
        </p:spPr>
        <p:txBody>
          <a:bodyPr anchorCtr="0" anchor="t" bIns="0" lIns="0" spcFirstLastPara="1" rIns="0" wrap="square" tIns="0">
            <a:spAutoFit/>
          </a:bodyPr>
          <a:lstStyle>
            <a:lvl1pPr lvl="0" algn="ctr">
              <a:spcBef>
                <a:spcPts val="0"/>
              </a:spcBef>
              <a:spcAft>
                <a:spcPts val="0"/>
              </a:spcAft>
              <a:buSzPts val="1400"/>
              <a:buNone/>
              <a:defRPr>
                <a:solidFill>
                  <a:srgbClr val="888888"/>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5" name="Google Shape;55;p40"/>
          <p:cNvSpPr txBox="1"/>
          <p:nvPr>
            <p:ph idx="10" type="dt"/>
          </p:nvPr>
        </p:nvSpPr>
        <p:spPr>
          <a:xfrm>
            <a:off x="1005205" y="10517696"/>
            <a:ext cx="4623943" cy="565467"/>
          </a:xfrm>
          <a:prstGeom prst="rect">
            <a:avLst/>
          </a:prstGeom>
          <a:noFill/>
          <a:ln>
            <a:noFill/>
          </a:ln>
        </p:spPr>
        <p:txBody>
          <a:bodyPr anchorCtr="0" anchor="t" bIns="0" lIns="0" spcFirstLastPara="1" rIns="0" wrap="square" tIns="0">
            <a:spAutoFit/>
          </a:bodyPr>
          <a:lstStyle>
            <a:lvl1pPr lvl="0" algn="l">
              <a:spcBef>
                <a:spcPts val="0"/>
              </a:spcBef>
              <a:spcAft>
                <a:spcPts val="0"/>
              </a:spcAft>
              <a:buSzPts val="1400"/>
              <a:buNone/>
              <a:defRPr>
                <a:solidFill>
                  <a:srgbClr val="888888"/>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6" name="Google Shape;56;p40"/>
          <p:cNvSpPr txBox="1"/>
          <p:nvPr>
            <p:ph idx="12" type="sldNum"/>
          </p:nvPr>
        </p:nvSpPr>
        <p:spPr>
          <a:xfrm>
            <a:off x="18717362" y="9549876"/>
            <a:ext cx="693485" cy="802919"/>
          </a:xfrm>
          <a:prstGeom prst="rect">
            <a:avLst/>
          </a:prstGeom>
          <a:noFill/>
          <a:ln>
            <a:noFill/>
          </a:ln>
        </p:spPr>
        <p:txBody>
          <a:bodyPr anchorCtr="0" anchor="t" bIns="0" lIns="0" spcFirstLastPara="1" rIns="0" wrap="square" tIns="0">
            <a:spAutoFit/>
          </a:bodyPr>
          <a:lstStyle>
            <a:lvl1pPr indent="0" lvl="0" marL="73025">
              <a:lnSpc>
                <a:spcPct val="115731"/>
              </a:lnSpc>
              <a:spcBef>
                <a:spcPts val="0"/>
              </a:spcBef>
              <a:buNone/>
              <a:defRPr b="0" i="0" sz="4100">
                <a:solidFill>
                  <a:schemeClr val="dk1"/>
                </a:solidFill>
                <a:latin typeface="Roboto"/>
                <a:ea typeface="Roboto"/>
                <a:cs typeface="Roboto"/>
                <a:sym typeface="Roboto"/>
              </a:defRPr>
            </a:lvl1pPr>
            <a:lvl2pPr indent="0" lvl="1" marL="73025">
              <a:lnSpc>
                <a:spcPct val="115731"/>
              </a:lnSpc>
              <a:spcBef>
                <a:spcPts val="0"/>
              </a:spcBef>
              <a:buNone/>
              <a:defRPr b="0" i="0" sz="4100">
                <a:solidFill>
                  <a:schemeClr val="dk1"/>
                </a:solidFill>
                <a:latin typeface="Roboto"/>
                <a:ea typeface="Roboto"/>
                <a:cs typeface="Roboto"/>
                <a:sym typeface="Roboto"/>
              </a:defRPr>
            </a:lvl2pPr>
            <a:lvl3pPr indent="0" lvl="2" marL="73025">
              <a:lnSpc>
                <a:spcPct val="115731"/>
              </a:lnSpc>
              <a:spcBef>
                <a:spcPts val="0"/>
              </a:spcBef>
              <a:buNone/>
              <a:defRPr b="0" i="0" sz="4100">
                <a:solidFill>
                  <a:schemeClr val="dk1"/>
                </a:solidFill>
                <a:latin typeface="Roboto"/>
                <a:ea typeface="Roboto"/>
                <a:cs typeface="Roboto"/>
                <a:sym typeface="Roboto"/>
              </a:defRPr>
            </a:lvl3pPr>
            <a:lvl4pPr indent="0" lvl="3" marL="73025">
              <a:lnSpc>
                <a:spcPct val="115731"/>
              </a:lnSpc>
              <a:spcBef>
                <a:spcPts val="0"/>
              </a:spcBef>
              <a:buNone/>
              <a:defRPr b="0" i="0" sz="4100">
                <a:solidFill>
                  <a:schemeClr val="dk1"/>
                </a:solidFill>
                <a:latin typeface="Roboto"/>
                <a:ea typeface="Roboto"/>
                <a:cs typeface="Roboto"/>
                <a:sym typeface="Roboto"/>
              </a:defRPr>
            </a:lvl4pPr>
            <a:lvl5pPr indent="0" lvl="4" marL="73025">
              <a:lnSpc>
                <a:spcPct val="115731"/>
              </a:lnSpc>
              <a:spcBef>
                <a:spcPts val="0"/>
              </a:spcBef>
              <a:buNone/>
              <a:defRPr b="0" i="0" sz="4100">
                <a:solidFill>
                  <a:schemeClr val="dk1"/>
                </a:solidFill>
                <a:latin typeface="Roboto"/>
                <a:ea typeface="Roboto"/>
                <a:cs typeface="Roboto"/>
                <a:sym typeface="Roboto"/>
              </a:defRPr>
            </a:lvl5pPr>
            <a:lvl6pPr indent="0" lvl="5" marL="73025">
              <a:lnSpc>
                <a:spcPct val="115731"/>
              </a:lnSpc>
              <a:spcBef>
                <a:spcPts val="0"/>
              </a:spcBef>
              <a:buNone/>
              <a:defRPr b="0" i="0" sz="4100">
                <a:solidFill>
                  <a:schemeClr val="dk1"/>
                </a:solidFill>
                <a:latin typeface="Roboto"/>
                <a:ea typeface="Roboto"/>
                <a:cs typeface="Roboto"/>
                <a:sym typeface="Roboto"/>
              </a:defRPr>
            </a:lvl6pPr>
            <a:lvl7pPr indent="0" lvl="6" marL="73025">
              <a:lnSpc>
                <a:spcPct val="115731"/>
              </a:lnSpc>
              <a:spcBef>
                <a:spcPts val="0"/>
              </a:spcBef>
              <a:buNone/>
              <a:defRPr b="0" i="0" sz="4100">
                <a:solidFill>
                  <a:schemeClr val="dk1"/>
                </a:solidFill>
                <a:latin typeface="Roboto"/>
                <a:ea typeface="Roboto"/>
                <a:cs typeface="Roboto"/>
                <a:sym typeface="Roboto"/>
              </a:defRPr>
            </a:lvl7pPr>
            <a:lvl8pPr indent="0" lvl="7" marL="73025">
              <a:lnSpc>
                <a:spcPct val="115731"/>
              </a:lnSpc>
              <a:spcBef>
                <a:spcPts val="0"/>
              </a:spcBef>
              <a:buNone/>
              <a:defRPr b="0" i="0" sz="4100">
                <a:solidFill>
                  <a:schemeClr val="dk1"/>
                </a:solidFill>
                <a:latin typeface="Roboto"/>
                <a:ea typeface="Roboto"/>
                <a:cs typeface="Roboto"/>
                <a:sym typeface="Roboto"/>
              </a:defRPr>
            </a:lvl8pPr>
            <a:lvl9pPr indent="0" lvl="8" marL="73025">
              <a:lnSpc>
                <a:spcPct val="115731"/>
              </a:lnSpc>
              <a:spcBef>
                <a:spcPts val="0"/>
              </a:spcBef>
              <a:buNone/>
              <a:defRPr b="0" i="0" sz="4100">
                <a:solidFill>
                  <a:schemeClr val="dk1"/>
                </a:solidFill>
                <a:latin typeface="Roboto"/>
                <a:ea typeface="Roboto"/>
                <a:cs typeface="Roboto"/>
                <a:sym typeface="Roboto"/>
              </a:defRPr>
            </a:lvl9pPr>
          </a:lstStyle>
          <a:p>
            <a:pPr indent="0" lvl="0" marL="73025" rtl="0" algn="l">
              <a:spcBef>
                <a:spcPts val="0"/>
              </a:spcBef>
              <a:spcAft>
                <a:spcPts val="0"/>
              </a:spcAft>
              <a:buNone/>
            </a:pPr>
            <a:fld id="{00000000-1234-1234-1234-123412341234}" type="slidenum">
              <a:rPr lang="el-GR"/>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9" name="Shape 9"/>
        <p:cNvGrpSpPr/>
        <p:nvPr/>
      </p:nvGrpSpPr>
      <p:grpSpPr>
        <a:xfrm>
          <a:off x="0" y="0"/>
          <a:ext cx="0" cy="0"/>
          <a:chOff x="0" y="0"/>
          <a:chExt cx="0" cy="0"/>
        </a:xfrm>
      </p:grpSpPr>
      <p:sp>
        <p:nvSpPr>
          <p:cNvPr id="10" name="Google Shape;10;p35"/>
          <p:cNvSpPr/>
          <p:nvPr/>
        </p:nvSpPr>
        <p:spPr>
          <a:xfrm>
            <a:off x="0" y="0"/>
            <a:ext cx="20104100" cy="11308715"/>
          </a:xfrm>
          <a:custGeom>
            <a:rect b="b" l="l" r="r" t="t"/>
            <a:pathLst>
              <a:path extrusionOk="0" h="11308715" w="20104100">
                <a:moveTo>
                  <a:pt x="20104099" y="0"/>
                </a:moveTo>
                <a:lnTo>
                  <a:pt x="0" y="0"/>
                </a:lnTo>
                <a:lnTo>
                  <a:pt x="0" y="11308556"/>
                </a:lnTo>
                <a:lnTo>
                  <a:pt x="20104099" y="11308556"/>
                </a:lnTo>
                <a:lnTo>
                  <a:pt x="20104099" y="0"/>
                </a:lnTo>
                <a:close/>
              </a:path>
            </a:pathLst>
          </a:custGeom>
          <a:solidFill>
            <a:srgbClr val="2431DB"/>
          </a:solidFill>
          <a:ln>
            <a:noFill/>
          </a:ln>
        </p:spPr>
        <p:txBody>
          <a:bodyPr anchorCtr="0" anchor="t" bIns="0" lIns="0" spcFirstLastPara="1" rIns="0" wrap="square" tIns="0">
            <a:noAutofit/>
          </a:bodyPr>
          <a:lstStyle/>
          <a:p>
            <a:pPr indent="0" lvl="0" marL="0" rtl="0" algn="l">
              <a:spcBef>
                <a:spcPts val="0"/>
              </a:spcBef>
              <a:spcAft>
                <a:spcPts val="0"/>
              </a:spcAft>
              <a:buNone/>
            </a:pPr>
            <a:r>
              <a:t/>
            </a:r>
            <a:endParaRPr sz="1800"/>
          </a:p>
        </p:txBody>
      </p:sp>
      <p:sp>
        <p:nvSpPr>
          <p:cNvPr id="11" name="Google Shape;11;p35"/>
          <p:cNvSpPr txBox="1"/>
          <p:nvPr>
            <p:ph type="title"/>
          </p:nvPr>
        </p:nvSpPr>
        <p:spPr>
          <a:xfrm>
            <a:off x="2323605" y="1593476"/>
            <a:ext cx="7373620" cy="2299970"/>
          </a:xfrm>
          <a:prstGeom prst="rect">
            <a:avLst/>
          </a:prstGeom>
          <a:noFill/>
          <a:ln>
            <a:noFill/>
          </a:ln>
        </p:spPr>
        <p:txBody>
          <a:bodyPr anchorCtr="0" anchor="t" bIns="0" lIns="0" spcFirstLastPara="1" rIns="0" wrap="square" tIns="0">
            <a:spAutoFit/>
          </a:bodyPr>
          <a:lstStyle>
            <a:lvl1pPr lvl="0" marR="0" rtl="0" algn="l">
              <a:spcBef>
                <a:spcPts val="0"/>
              </a:spcBef>
              <a:spcAft>
                <a:spcPts val="0"/>
              </a:spcAft>
              <a:buSzPts val="1400"/>
              <a:buNone/>
              <a:defRPr b="0" i="0" sz="3800" u="none" cap="none" strike="noStrike">
                <a:solidFill>
                  <a:schemeClr val="dk1"/>
                </a:solidFill>
                <a:latin typeface="Roboto"/>
                <a:ea typeface="Roboto"/>
                <a:cs typeface="Roboto"/>
                <a:sym typeface="Roboto"/>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12" name="Google Shape;12;p35"/>
          <p:cNvSpPr txBox="1"/>
          <p:nvPr>
            <p:ph idx="1" type="body"/>
          </p:nvPr>
        </p:nvSpPr>
        <p:spPr>
          <a:xfrm>
            <a:off x="1005205" y="2601150"/>
            <a:ext cx="18093690" cy="7464171"/>
          </a:xfrm>
          <a:prstGeom prst="rect">
            <a:avLst/>
          </a:prstGeom>
          <a:noFill/>
          <a:ln>
            <a:noFill/>
          </a:ln>
        </p:spPr>
        <p:txBody>
          <a:bodyPr anchorCtr="0" anchor="t" bIns="0" lIns="0" spcFirstLastPara="1" rIns="0" wrap="square" tIns="0">
            <a:spAutoFit/>
          </a:bodyPr>
          <a:lstStyle>
            <a:lvl1pPr indent="-228600" lvl="0" marL="457200" marR="0" rtl="0" algn="l">
              <a:spcBef>
                <a:spcPts val="0"/>
              </a:spcBef>
              <a:spcAft>
                <a:spcPts val="0"/>
              </a:spcAft>
              <a:buSzPts val="1400"/>
              <a:buNone/>
              <a:defRPr b="0" i="0" sz="1800" u="none" cap="none" strike="noStrike">
                <a:latin typeface="Calibri"/>
                <a:ea typeface="Calibri"/>
                <a:cs typeface="Calibri"/>
                <a:sym typeface="Calibri"/>
              </a:defRPr>
            </a:lvl1pPr>
            <a:lvl2pPr indent="-228600" lvl="1" marL="914400" marR="0" rtl="0" algn="l">
              <a:spcBef>
                <a:spcPts val="0"/>
              </a:spcBef>
              <a:spcAft>
                <a:spcPts val="0"/>
              </a:spcAft>
              <a:buSzPts val="1400"/>
              <a:buNone/>
              <a:defRPr b="0" i="0" sz="1800" u="none" cap="none" strike="noStrike">
                <a:latin typeface="Calibri"/>
                <a:ea typeface="Calibri"/>
                <a:cs typeface="Calibri"/>
                <a:sym typeface="Calibri"/>
              </a:defRPr>
            </a:lvl2pPr>
            <a:lvl3pPr indent="-228600" lvl="2" marL="1371600" marR="0" rtl="0" algn="l">
              <a:spcBef>
                <a:spcPts val="0"/>
              </a:spcBef>
              <a:spcAft>
                <a:spcPts val="0"/>
              </a:spcAft>
              <a:buSzPts val="1400"/>
              <a:buNone/>
              <a:defRPr b="0" i="0" sz="1800" u="none" cap="none" strike="noStrike">
                <a:latin typeface="Calibri"/>
                <a:ea typeface="Calibri"/>
                <a:cs typeface="Calibri"/>
                <a:sym typeface="Calibri"/>
              </a:defRPr>
            </a:lvl3pPr>
            <a:lvl4pPr indent="-228600" lvl="3" marL="1828800" marR="0" rtl="0" algn="l">
              <a:spcBef>
                <a:spcPts val="0"/>
              </a:spcBef>
              <a:spcAft>
                <a:spcPts val="0"/>
              </a:spcAft>
              <a:buSzPts val="1400"/>
              <a:buNone/>
              <a:defRPr b="0" i="0" sz="1800" u="none" cap="none" strike="noStrike">
                <a:latin typeface="Calibri"/>
                <a:ea typeface="Calibri"/>
                <a:cs typeface="Calibri"/>
                <a:sym typeface="Calibri"/>
              </a:defRPr>
            </a:lvl4pPr>
            <a:lvl5pPr indent="-228600" lvl="4" marL="2286000" marR="0" rtl="0" algn="l">
              <a:spcBef>
                <a:spcPts val="0"/>
              </a:spcBef>
              <a:spcAft>
                <a:spcPts val="0"/>
              </a:spcAft>
              <a:buSzPts val="1400"/>
              <a:buNone/>
              <a:defRPr b="0" i="0" sz="1800" u="none" cap="none" strike="noStrike">
                <a:latin typeface="Calibri"/>
                <a:ea typeface="Calibri"/>
                <a:cs typeface="Calibri"/>
                <a:sym typeface="Calibri"/>
              </a:defRPr>
            </a:lvl5pPr>
            <a:lvl6pPr indent="-228600" lvl="5" marL="2743200" marR="0" rtl="0" algn="l">
              <a:spcBef>
                <a:spcPts val="0"/>
              </a:spcBef>
              <a:spcAft>
                <a:spcPts val="0"/>
              </a:spcAft>
              <a:buSzPts val="1400"/>
              <a:buNone/>
              <a:defRPr b="0" i="0" sz="1800" u="none" cap="none" strike="noStrike">
                <a:latin typeface="Calibri"/>
                <a:ea typeface="Calibri"/>
                <a:cs typeface="Calibri"/>
                <a:sym typeface="Calibri"/>
              </a:defRPr>
            </a:lvl6pPr>
            <a:lvl7pPr indent="-228600" lvl="6" marL="3200400" marR="0" rtl="0" algn="l">
              <a:spcBef>
                <a:spcPts val="0"/>
              </a:spcBef>
              <a:spcAft>
                <a:spcPts val="0"/>
              </a:spcAft>
              <a:buSzPts val="1400"/>
              <a:buNone/>
              <a:defRPr b="0" i="0" sz="1800" u="none" cap="none" strike="noStrike">
                <a:latin typeface="Calibri"/>
                <a:ea typeface="Calibri"/>
                <a:cs typeface="Calibri"/>
                <a:sym typeface="Calibri"/>
              </a:defRPr>
            </a:lvl7pPr>
            <a:lvl8pPr indent="-228600" lvl="7" marL="3657600" marR="0" rtl="0" algn="l">
              <a:spcBef>
                <a:spcPts val="0"/>
              </a:spcBef>
              <a:spcAft>
                <a:spcPts val="0"/>
              </a:spcAft>
              <a:buSzPts val="1400"/>
              <a:buNone/>
              <a:defRPr b="0" i="0" sz="1800" u="none" cap="none" strike="noStrike">
                <a:latin typeface="Calibri"/>
                <a:ea typeface="Calibri"/>
                <a:cs typeface="Calibri"/>
                <a:sym typeface="Calibri"/>
              </a:defRPr>
            </a:lvl8pPr>
            <a:lvl9pPr indent="-228600" lvl="8" marL="4114800" marR="0" rtl="0" algn="l">
              <a:spcBef>
                <a:spcPts val="0"/>
              </a:spcBef>
              <a:spcAft>
                <a:spcPts val="0"/>
              </a:spcAft>
              <a:buSzPts val="1400"/>
              <a:buNone/>
              <a:defRPr b="0" i="0" sz="1800" u="none" cap="none" strike="noStrike">
                <a:latin typeface="Calibri"/>
                <a:ea typeface="Calibri"/>
                <a:cs typeface="Calibri"/>
                <a:sym typeface="Calibri"/>
              </a:defRPr>
            </a:lvl9pPr>
          </a:lstStyle>
          <a:p/>
        </p:txBody>
      </p:sp>
      <p:sp>
        <p:nvSpPr>
          <p:cNvPr id="13" name="Google Shape;13;p35"/>
          <p:cNvSpPr txBox="1"/>
          <p:nvPr>
            <p:ph idx="11" type="ftr"/>
          </p:nvPr>
        </p:nvSpPr>
        <p:spPr>
          <a:xfrm>
            <a:off x="6835394" y="10517696"/>
            <a:ext cx="6433312" cy="565467"/>
          </a:xfrm>
          <a:prstGeom prst="rect">
            <a:avLst/>
          </a:prstGeom>
          <a:noFill/>
          <a:ln>
            <a:noFill/>
          </a:ln>
        </p:spPr>
        <p:txBody>
          <a:bodyPr anchorCtr="0" anchor="t" bIns="0" lIns="0" spcFirstLastPara="1" rIns="0" wrap="square" tIns="0">
            <a:spAutoFit/>
          </a:bodyPr>
          <a:lstStyle>
            <a:lvl1pPr lvl="0" algn="ctr">
              <a:spcBef>
                <a:spcPts val="0"/>
              </a:spcBef>
              <a:spcAft>
                <a:spcPts val="0"/>
              </a:spcAft>
              <a:buSzPts val="1400"/>
              <a:buNone/>
              <a:defRPr sz="1800">
                <a:solidFill>
                  <a:srgbClr val="888888"/>
                </a:solidFil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14" name="Google Shape;14;p35"/>
          <p:cNvSpPr txBox="1"/>
          <p:nvPr>
            <p:ph idx="10" type="dt"/>
          </p:nvPr>
        </p:nvSpPr>
        <p:spPr>
          <a:xfrm>
            <a:off x="1005205" y="10517696"/>
            <a:ext cx="4623943" cy="565467"/>
          </a:xfrm>
          <a:prstGeom prst="rect">
            <a:avLst/>
          </a:prstGeom>
          <a:noFill/>
          <a:ln>
            <a:noFill/>
          </a:ln>
        </p:spPr>
        <p:txBody>
          <a:bodyPr anchorCtr="0" anchor="t" bIns="0" lIns="0" spcFirstLastPara="1" rIns="0" wrap="square" tIns="0">
            <a:spAutoFit/>
          </a:bodyPr>
          <a:lstStyle>
            <a:lvl1pPr lvl="0" algn="l">
              <a:spcBef>
                <a:spcPts val="0"/>
              </a:spcBef>
              <a:spcAft>
                <a:spcPts val="0"/>
              </a:spcAft>
              <a:buSzPts val="1400"/>
              <a:buNone/>
              <a:defRPr sz="1800">
                <a:solidFill>
                  <a:srgbClr val="888888"/>
                </a:solidFil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15" name="Google Shape;15;p35"/>
          <p:cNvSpPr txBox="1"/>
          <p:nvPr>
            <p:ph idx="12" type="sldNum"/>
          </p:nvPr>
        </p:nvSpPr>
        <p:spPr>
          <a:xfrm>
            <a:off x="18717362" y="9549876"/>
            <a:ext cx="693485" cy="802919"/>
          </a:xfrm>
          <a:prstGeom prst="rect">
            <a:avLst/>
          </a:prstGeom>
          <a:noFill/>
          <a:ln>
            <a:noFill/>
          </a:ln>
        </p:spPr>
        <p:txBody>
          <a:bodyPr anchorCtr="0" anchor="t" bIns="0" lIns="0" spcFirstLastPara="1" rIns="0" wrap="square" tIns="0">
            <a:spAutoFit/>
          </a:bodyPr>
          <a:lstStyle>
            <a:lvl1pPr indent="0" lvl="0" marL="73025">
              <a:lnSpc>
                <a:spcPct val="115731"/>
              </a:lnSpc>
              <a:spcBef>
                <a:spcPts val="0"/>
              </a:spcBef>
              <a:buNone/>
              <a:defRPr b="0" i="0" sz="4100">
                <a:solidFill>
                  <a:schemeClr val="dk1"/>
                </a:solidFill>
                <a:latin typeface="Roboto"/>
                <a:ea typeface="Roboto"/>
                <a:cs typeface="Roboto"/>
                <a:sym typeface="Roboto"/>
              </a:defRPr>
            </a:lvl1pPr>
            <a:lvl2pPr indent="0" lvl="1" marL="73025">
              <a:lnSpc>
                <a:spcPct val="115731"/>
              </a:lnSpc>
              <a:spcBef>
                <a:spcPts val="0"/>
              </a:spcBef>
              <a:buNone/>
              <a:defRPr b="0" i="0" sz="4100">
                <a:solidFill>
                  <a:schemeClr val="dk1"/>
                </a:solidFill>
                <a:latin typeface="Roboto"/>
                <a:ea typeface="Roboto"/>
                <a:cs typeface="Roboto"/>
                <a:sym typeface="Roboto"/>
              </a:defRPr>
            </a:lvl2pPr>
            <a:lvl3pPr indent="0" lvl="2" marL="73025">
              <a:lnSpc>
                <a:spcPct val="115731"/>
              </a:lnSpc>
              <a:spcBef>
                <a:spcPts val="0"/>
              </a:spcBef>
              <a:buNone/>
              <a:defRPr b="0" i="0" sz="4100">
                <a:solidFill>
                  <a:schemeClr val="dk1"/>
                </a:solidFill>
                <a:latin typeface="Roboto"/>
                <a:ea typeface="Roboto"/>
                <a:cs typeface="Roboto"/>
                <a:sym typeface="Roboto"/>
              </a:defRPr>
            </a:lvl3pPr>
            <a:lvl4pPr indent="0" lvl="3" marL="73025">
              <a:lnSpc>
                <a:spcPct val="115731"/>
              </a:lnSpc>
              <a:spcBef>
                <a:spcPts val="0"/>
              </a:spcBef>
              <a:buNone/>
              <a:defRPr b="0" i="0" sz="4100">
                <a:solidFill>
                  <a:schemeClr val="dk1"/>
                </a:solidFill>
                <a:latin typeface="Roboto"/>
                <a:ea typeface="Roboto"/>
                <a:cs typeface="Roboto"/>
                <a:sym typeface="Roboto"/>
              </a:defRPr>
            </a:lvl4pPr>
            <a:lvl5pPr indent="0" lvl="4" marL="73025">
              <a:lnSpc>
                <a:spcPct val="115731"/>
              </a:lnSpc>
              <a:spcBef>
                <a:spcPts val="0"/>
              </a:spcBef>
              <a:buNone/>
              <a:defRPr b="0" i="0" sz="4100">
                <a:solidFill>
                  <a:schemeClr val="dk1"/>
                </a:solidFill>
                <a:latin typeface="Roboto"/>
                <a:ea typeface="Roboto"/>
                <a:cs typeface="Roboto"/>
                <a:sym typeface="Roboto"/>
              </a:defRPr>
            </a:lvl5pPr>
            <a:lvl6pPr indent="0" lvl="5" marL="73025">
              <a:lnSpc>
                <a:spcPct val="115731"/>
              </a:lnSpc>
              <a:spcBef>
                <a:spcPts val="0"/>
              </a:spcBef>
              <a:buNone/>
              <a:defRPr b="0" i="0" sz="4100">
                <a:solidFill>
                  <a:schemeClr val="dk1"/>
                </a:solidFill>
                <a:latin typeface="Roboto"/>
                <a:ea typeface="Roboto"/>
                <a:cs typeface="Roboto"/>
                <a:sym typeface="Roboto"/>
              </a:defRPr>
            </a:lvl6pPr>
            <a:lvl7pPr indent="0" lvl="6" marL="73025">
              <a:lnSpc>
                <a:spcPct val="115731"/>
              </a:lnSpc>
              <a:spcBef>
                <a:spcPts val="0"/>
              </a:spcBef>
              <a:buNone/>
              <a:defRPr b="0" i="0" sz="4100">
                <a:solidFill>
                  <a:schemeClr val="dk1"/>
                </a:solidFill>
                <a:latin typeface="Roboto"/>
                <a:ea typeface="Roboto"/>
                <a:cs typeface="Roboto"/>
                <a:sym typeface="Roboto"/>
              </a:defRPr>
            </a:lvl7pPr>
            <a:lvl8pPr indent="0" lvl="7" marL="73025">
              <a:lnSpc>
                <a:spcPct val="115731"/>
              </a:lnSpc>
              <a:spcBef>
                <a:spcPts val="0"/>
              </a:spcBef>
              <a:buNone/>
              <a:defRPr b="0" i="0" sz="4100">
                <a:solidFill>
                  <a:schemeClr val="dk1"/>
                </a:solidFill>
                <a:latin typeface="Roboto"/>
                <a:ea typeface="Roboto"/>
                <a:cs typeface="Roboto"/>
                <a:sym typeface="Roboto"/>
              </a:defRPr>
            </a:lvl8pPr>
            <a:lvl9pPr indent="0" lvl="8" marL="73025">
              <a:lnSpc>
                <a:spcPct val="115731"/>
              </a:lnSpc>
              <a:spcBef>
                <a:spcPts val="0"/>
              </a:spcBef>
              <a:buNone/>
              <a:defRPr b="0" i="0" sz="4100">
                <a:solidFill>
                  <a:schemeClr val="dk1"/>
                </a:solidFill>
                <a:latin typeface="Roboto"/>
                <a:ea typeface="Roboto"/>
                <a:cs typeface="Roboto"/>
                <a:sym typeface="Roboto"/>
              </a:defRPr>
            </a:lvl9pPr>
          </a:lstStyle>
          <a:p>
            <a:pPr indent="0" lvl="0" marL="73025" rtl="0" algn="l">
              <a:spcBef>
                <a:spcPts val="0"/>
              </a:spcBef>
              <a:spcAft>
                <a:spcPts val="0"/>
              </a:spcAft>
              <a:buNone/>
            </a:pPr>
            <a:fld id="{00000000-1234-1234-1234-123412341234}" type="slidenum">
              <a:rPr lang="el-GR"/>
              <a:t>‹#›</a:t>
            </a:fld>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Ls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6.png"/><Relationship Id="rId4" Type="http://schemas.openxmlformats.org/officeDocument/2006/relationships/image" Target="../media/image7.png"/><Relationship Id="rId5" Type="http://schemas.openxmlformats.org/officeDocument/2006/relationships/image" Target="../media/image8.png"/><Relationship Id="rId6" Type="http://schemas.openxmlformats.org/officeDocument/2006/relationships/image" Target="../media/image9.png"/><Relationship Id="rId7" Type="http://schemas.openxmlformats.org/officeDocument/2006/relationships/image" Target="../media/image11.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4.xml"/><Relationship Id="rId3" Type="http://schemas.openxmlformats.org/officeDocument/2006/relationships/hyperlink" Target="http://www.fashionheritagecy.com/" TargetMode="External"/><Relationship Id="rId4" Type="http://schemas.openxmlformats.org/officeDocument/2006/relationships/image" Target="../media/image14.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6.xml"/><Relationship Id="rId3" Type="http://schemas.openxmlformats.org/officeDocument/2006/relationships/image" Target="../media/image15.jpg"/><Relationship Id="rId4" Type="http://schemas.openxmlformats.org/officeDocument/2006/relationships/hyperlink" Target="https://unsplash.com/@tgdwinos?utm_content=creditCopyText&amp;utm_medium=referral&amp;utm_source=unsplash" TargetMode="External"/><Relationship Id="rId5" Type="http://schemas.openxmlformats.org/officeDocument/2006/relationships/hyperlink" Target="https://unsplash.com/photos/field-of-cotton-trees-pyud8ZaVq4I?utm_content=creditCopyText&amp;utm_medium=referral&amp;utm_source=unsplash" TargetMode="Externa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7.xml"/><Relationship Id="rId3" Type="http://schemas.openxmlformats.org/officeDocument/2006/relationships/image" Target="../media/image18.jpg"/><Relationship Id="rId4" Type="http://schemas.openxmlformats.org/officeDocument/2006/relationships/hyperlink" Target="https://unsplash.com/@ethanbodnar?utm_content=creditCopyText&amp;utm_medium=referral&amp;utm_source=unsplash" TargetMode="External"/><Relationship Id="rId5" Type="http://schemas.openxmlformats.org/officeDocument/2006/relationships/hyperlink" Target="https://unsplash.com/photos/white-textile-lot-kgC99X3WH1w?utm_content=creditCopyText&amp;utm_medium=referral&amp;utm_source=unsplash" TargetMode="Externa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10.jpg"/><Relationship Id="rId4" Type="http://schemas.openxmlformats.org/officeDocument/2006/relationships/image" Target="../media/image12.png"/><Relationship Id="rId5" Type="http://schemas.openxmlformats.org/officeDocument/2006/relationships/image" Target="../media/image13.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4.xml"/><Relationship Id="rId3" Type="http://schemas.openxmlformats.org/officeDocument/2006/relationships/image" Target="../media/image16.jpg"/><Relationship Id="rId4" Type="http://schemas.openxmlformats.org/officeDocument/2006/relationships/hyperlink" Target="https://unsplash.com/@theblowup?utm_content=creditCopyText&amp;utm_medium=referral&amp;utm_source=unsplash" TargetMode="External"/><Relationship Id="rId5" Type="http://schemas.openxmlformats.org/officeDocument/2006/relationships/hyperlink" Target="https://unsplash.com/photos/text-TDOQPhq631s?utm_content=creditCopyText&amp;utm_medium=referral&amp;utm_source=unsplash" TargetMode="Externa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5.xml"/><Relationship Id="rId3" Type="http://schemas.openxmlformats.org/officeDocument/2006/relationships/image" Target="../media/image17.jpg"/><Relationship Id="rId4" Type="http://schemas.openxmlformats.org/officeDocument/2006/relationships/hyperlink" Target="https://unsplash.com/@flenguyen?utm_content=creditCopyText&amp;utm_medium=referral&amp;utm_source=unsplash" TargetMode="External"/><Relationship Id="rId5" Type="http://schemas.openxmlformats.org/officeDocument/2006/relationships/hyperlink" Target="https://unsplash.com/photos/garbage-on-the-street-during-daytime-pouTfHUG430?utm_content=creditCopyText&amp;utm_medium=referral&amp;utm_source=unsplash" TargetMode="Externa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hyperlink" Target="https://unsplash.com/@cheriebirkner?utm_content=creditCopyText&amp;utm_medium=referral&amp;utm_source=unsplash" TargetMode="External"/><Relationship Id="rId4" Type="http://schemas.openxmlformats.org/officeDocument/2006/relationships/hyperlink" Target="https://unsplash.com/photos/white-wooden-drawer-with-i-love-you-print-J6MJPuJiDPo?utm_content=creditCopyText&amp;utm_medium=referral&amp;utm_source=unsplash" TargetMode="External"/><Relationship Id="rId5" Type="http://schemas.openxmlformats.org/officeDocument/2006/relationships/image" Target="../media/image19.jp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0.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4.xml"/><Relationship Id="rId3" Type="http://schemas.openxmlformats.org/officeDocument/2006/relationships/hyperlink" Target="http://www.changeoracle.com/2021/09/10/10-reasons-why-patagonia-is-worlds-most/" TargetMode="External"/><Relationship Id="rId4" Type="http://schemas.openxmlformats.org/officeDocument/2006/relationships/hyperlink" Target="https://environment.ec.europa.eu/strategy/textiles-strategy_en" TargetMode="External"/><Relationship Id="rId5" Type="http://schemas.openxmlformats.org/officeDocument/2006/relationships/hyperlink" Target="http://www.genevaenvironmentnetwork.org/resources/updates/sustainable-fashion/#scroll-nav__7" TargetMode="Externa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0" name="Shape 60"/>
        <p:cNvGrpSpPr/>
        <p:nvPr/>
      </p:nvGrpSpPr>
      <p:grpSpPr>
        <a:xfrm>
          <a:off x="0" y="0"/>
          <a:ext cx="0" cy="0"/>
          <a:chOff x="0" y="0"/>
          <a:chExt cx="0" cy="0"/>
        </a:xfrm>
      </p:grpSpPr>
      <p:grpSp>
        <p:nvGrpSpPr>
          <p:cNvPr id="61" name="Google Shape;61;p1"/>
          <p:cNvGrpSpPr/>
          <p:nvPr/>
        </p:nvGrpSpPr>
        <p:grpSpPr>
          <a:xfrm>
            <a:off x="0" y="16510"/>
            <a:ext cx="20104145" cy="11308969"/>
            <a:chOff x="0" y="0"/>
            <a:chExt cx="20104145" cy="11308969"/>
          </a:xfrm>
        </p:grpSpPr>
        <p:pic>
          <p:nvPicPr>
            <p:cNvPr id="62" name="Google Shape;62;p1"/>
            <p:cNvPicPr preferRelativeResize="0"/>
            <p:nvPr/>
          </p:nvPicPr>
          <p:blipFill rotWithShape="1">
            <a:blip r:embed="rId3">
              <a:alphaModFix/>
            </a:blip>
            <a:srcRect b="0" l="0" r="0" t="0"/>
            <a:stretch/>
          </p:blipFill>
          <p:spPr>
            <a:xfrm>
              <a:off x="7212314" y="9984617"/>
              <a:ext cx="11416613" cy="1323938"/>
            </a:xfrm>
            <a:prstGeom prst="rect">
              <a:avLst/>
            </a:prstGeom>
            <a:noFill/>
            <a:ln>
              <a:noFill/>
            </a:ln>
          </p:spPr>
        </p:pic>
        <p:sp>
          <p:nvSpPr>
            <p:cNvPr id="63" name="Google Shape;63;p1"/>
            <p:cNvSpPr/>
            <p:nvPr/>
          </p:nvSpPr>
          <p:spPr>
            <a:xfrm>
              <a:off x="7526649" y="10299319"/>
              <a:ext cx="7900034" cy="1009650"/>
            </a:xfrm>
            <a:custGeom>
              <a:rect b="b" l="l" r="r" t="t"/>
              <a:pathLst>
                <a:path extrusionOk="0" h="1009650" w="7900034">
                  <a:moveTo>
                    <a:pt x="4423341" y="0"/>
                  </a:moveTo>
                  <a:lnTo>
                    <a:pt x="0" y="24889"/>
                  </a:lnTo>
                  <a:lnTo>
                    <a:pt x="0" y="1009237"/>
                  </a:lnTo>
                  <a:lnTo>
                    <a:pt x="7899469" y="1009237"/>
                  </a:lnTo>
                  <a:lnTo>
                    <a:pt x="7872364" y="990654"/>
                  </a:lnTo>
                  <a:lnTo>
                    <a:pt x="7832479" y="963842"/>
                  </a:lnTo>
                  <a:lnTo>
                    <a:pt x="7792345" y="937389"/>
                  </a:lnTo>
                  <a:lnTo>
                    <a:pt x="7751963" y="911296"/>
                  </a:lnTo>
                  <a:lnTo>
                    <a:pt x="7711335" y="885565"/>
                  </a:lnTo>
                  <a:lnTo>
                    <a:pt x="7670460" y="860194"/>
                  </a:lnTo>
                  <a:lnTo>
                    <a:pt x="7629340" y="835185"/>
                  </a:lnTo>
                  <a:lnTo>
                    <a:pt x="7587977" y="810537"/>
                  </a:lnTo>
                  <a:lnTo>
                    <a:pt x="7546370" y="786252"/>
                  </a:lnTo>
                  <a:lnTo>
                    <a:pt x="7504522" y="762330"/>
                  </a:lnTo>
                  <a:lnTo>
                    <a:pt x="7462433" y="738770"/>
                  </a:lnTo>
                  <a:lnTo>
                    <a:pt x="7420104" y="715574"/>
                  </a:lnTo>
                  <a:lnTo>
                    <a:pt x="7377537" y="692742"/>
                  </a:lnTo>
                  <a:lnTo>
                    <a:pt x="7334731" y="670274"/>
                  </a:lnTo>
                  <a:lnTo>
                    <a:pt x="7291690" y="648170"/>
                  </a:lnTo>
                  <a:lnTo>
                    <a:pt x="7248412" y="626432"/>
                  </a:lnTo>
                  <a:lnTo>
                    <a:pt x="7204900" y="605059"/>
                  </a:lnTo>
                  <a:lnTo>
                    <a:pt x="7161154" y="584052"/>
                  </a:lnTo>
                  <a:lnTo>
                    <a:pt x="7117176" y="563411"/>
                  </a:lnTo>
                  <a:lnTo>
                    <a:pt x="7072966" y="543136"/>
                  </a:lnTo>
                  <a:lnTo>
                    <a:pt x="7028525" y="523229"/>
                  </a:lnTo>
                  <a:lnTo>
                    <a:pt x="6983856" y="503688"/>
                  </a:lnTo>
                  <a:lnTo>
                    <a:pt x="6938957" y="484516"/>
                  </a:lnTo>
                  <a:lnTo>
                    <a:pt x="6893832" y="465711"/>
                  </a:lnTo>
                  <a:lnTo>
                    <a:pt x="6848480" y="447276"/>
                  </a:lnTo>
                  <a:lnTo>
                    <a:pt x="6802902" y="429209"/>
                  </a:lnTo>
                  <a:lnTo>
                    <a:pt x="6757101" y="411511"/>
                  </a:lnTo>
                  <a:lnTo>
                    <a:pt x="6711076" y="394183"/>
                  </a:lnTo>
                  <a:lnTo>
                    <a:pt x="6664828" y="377225"/>
                  </a:lnTo>
                  <a:lnTo>
                    <a:pt x="6618360" y="360638"/>
                  </a:lnTo>
                  <a:lnTo>
                    <a:pt x="6571671" y="344421"/>
                  </a:lnTo>
                  <a:lnTo>
                    <a:pt x="6524764" y="328576"/>
                  </a:lnTo>
                  <a:lnTo>
                    <a:pt x="6477638" y="313102"/>
                  </a:lnTo>
                  <a:lnTo>
                    <a:pt x="6430295" y="298001"/>
                  </a:lnTo>
                  <a:lnTo>
                    <a:pt x="6382736" y="283272"/>
                  </a:lnTo>
                  <a:lnTo>
                    <a:pt x="6334961" y="268915"/>
                  </a:lnTo>
                  <a:lnTo>
                    <a:pt x="6286973" y="254932"/>
                  </a:lnTo>
                  <a:lnTo>
                    <a:pt x="6238772" y="241323"/>
                  </a:lnTo>
                  <a:lnTo>
                    <a:pt x="6190359" y="228087"/>
                  </a:lnTo>
                  <a:lnTo>
                    <a:pt x="6141735" y="215226"/>
                  </a:lnTo>
                  <a:lnTo>
                    <a:pt x="6092902" y="202740"/>
                  </a:lnTo>
                  <a:lnTo>
                    <a:pt x="6043859" y="190629"/>
                  </a:lnTo>
                  <a:lnTo>
                    <a:pt x="5994608" y="178893"/>
                  </a:lnTo>
                  <a:lnTo>
                    <a:pt x="5945151" y="167534"/>
                  </a:lnTo>
                  <a:lnTo>
                    <a:pt x="5895488" y="156550"/>
                  </a:lnTo>
                  <a:lnTo>
                    <a:pt x="5845620" y="145944"/>
                  </a:lnTo>
                  <a:lnTo>
                    <a:pt x="5795549" y="135714"/>
                  </a:lnTo>
                  <a:lnTo>
                    <a:pt x="5745275" y="125863"/>
                  </a:lnTo>
                  <a:lnTo>
                    <a:pt x="5694799" y="116389"/>
                  </a:lnTo>
                  <a:lnTo>
                    <a:pt x="5644123" y="107293"/>
                  </a:lnTo>
                  <a:lnTo>
                    <a:pt x="5593247" y="98576"/>
                  </a:lnTo>
                  <a:lnTo>
                    <a:pt x="5542172" y="90238"/>
                  </a:lnTo>
                  <a:lnTo>
                    <a:pt x="5490900" y="82280"/>
                  </a:lnTo>
                  <a:lnTo>
                    <a:pt x="5439432" y="74701"/>
                  </a:lnTo>
                  <a:lnTo>
                    <a:pt x="5387768" y="67503"/>
                  </a:lnTo>
                  <a:lnTo>
                    <a:pt x="5335910" y="60685"/>
                  </a:lnTo>
                  <a:lnTo>
                    <a:pt x="5283858" y="54249"/>
                  </a:lnTo>
                  <a:lnTo>
                    <a:pt x="5231614" y="48194"/>
                  </a:lnTo>
                  <a:lnTo>
                    <a:pt x="5179179" y="42520"/>
                  </a:lnTo>
                  <a:lnTo>
                    <a:pt x="5126553" y="37229"/>
                  </a:lnTo>
                  <a:lnTo>
                    <a:pt x="5073738" y="32321"/>
                  </a:lnTo>
                  <a:lnTo>
                    <a:pt x="5020735" y="27795"/>
                  </a:lnTo>
                  <a:lnTo>
                    <a:pt x="4967545" y="23653"/>
                  </a:lnTo>
                  <a:lnTo>
                    <a:pt x="4423341" y="0"/>
                  </a:lnTo>
                  <a:close/>
                </a:path>
              </a:pathLst>
            </a:custGeom>
            <a:solidFill>
              <a:srgbClr val="EB1C24"/>
            </a:solidFill>
            <a:ln>
              <a:noFill/>
            </a:ln>
          </p:spPr>
          <p:txBody>
            <a:bodyPr anchorCtr="0" anchor="t" bIns="0" lIns="0" spcFirstLastPara="1" rIns="0" wrap="square" tIns="0">
              <a:noAutofit/>
            </a:bodyPr>
            <a:lstStyle/>
            <a:p>
              <a:pPr indent="0" lvl="0" marL="0" rtl="0" algn="l">
                <a:spcBef>
                  <a:spcPts val="0"/>
                </a:spcBef>
                <a:spcAft>
                  <a:spcPts val="0"/>
                </a:spcAft>
                <a:buNone/>
              </a:pPr>
              <a:r>
                <a:t/>
              </a:r>
              <a:endParaRPr sz="1800">
                <a:solidFill>
                  <a:srgbClr val="FDA800"/>
                </a:solidFill>
              </a:endParaRPr>
            </a:p>
          </p:txBody>
        </p:sp>
        <p:pic>
          <p:nvPicPr>
            <p:cNvPr id="64" name="Google Shape;64;p1"/>
            <p:cNvPicPr preferRelativeResize="0"/>
            <p:nvPr/>
          </p:nvPicPr>
          <p:blipFill rotWithShape="1">
            <a:blip r:embed="rId4">
              <a:alphaModFix/>
            </a:blip>
            <a:srcRect b="0" l="0" r="0" t="0"/>
            <a:stretch/>
          </p:blipFill>
          <p:spPr>
            <a:xfrm>
              <a:off x="12230831" y="7657568"/>
              <a:ext cx="6546363" cy="3650988"/>
            </a:xfrm>
            <a:prstGeom prst="rect">
              <a:avLst/>
            </a:prstGeom>
            <a:noFill/>
            <a:ln>
              <a:noFill/>
            </a:ln>
          </p:spPr>
        </p:pic>
        <p:sp>
          <p:nvSpPr>
            <p:cNvPr id="65" name="Google Shape;65;p1"/>
            <p:cNvSpPr/>
            <p:nvPr/>
          </p:nvSpPr>
          <p:spPr>
            <a:xfrm>
              <a:off x="14174711" y="7972345"/>
              <a:ext cx="3973829" cy="3336290"/>
            </a:xfrm>
            <a:custGeom>
              <a:rect b="b" l="l" r="r" t="t"/>
              <a:pathLst>
                <a:path extrusionOk="0" h="3336290" w="3973830">
                  <a:moveTo>
                    <a:pt x="3973650" y="0"/>
                  </a:moveTo>
                  <a:lnTo>
                    <a:pt x="1774010" y="0"/>
                  </a:lnTo>
                  <a:lnTo>
                    <a:pt x="0" y="3336210"/>
                  </a:lnTo>
                  <a:lnTo>
                    <a:pt x="2223834" y="3336210"/>
                  </a:lnTo>
                  <a:lnTo>
                    <a:pt x="3973650" y="0"/>
                  </a:lnTo>
                  <a:close/>
                </a:path>
              </a:pathLst>
            </a:custGeom>
            <a:solidFill>
              <a:srgbClr val="FDA800"/>
            </a:solidFill>
            <a:ln>
              <a:noFill/>
            </a:ln>
          </p:spPr>
          <p:txBody>
            <a:bodyPr anchorCtr="0" anchor="t" bIns="0" lIns="0" spcFirstLastPara="1" rIns="0" wrap="square" tIns="0">
              <a:noAutofit/>
            </a:bodyPr>
            <a:lstStyle/>
            <a:p>
              <a:pPr indent="0" lvl="0" marL="0" rtl="0" algn="l">
                <a:spcBef>
                  <a:spcPts val="0"/>
                </a:spcBef>
                <a:spcAft>
                  <a:spcPts val="0"/>
                </a:spcAft>
                <a:buNone/>
              </a:pPr>
              <a:r>
                <a:t/>
              </a:r>
              <a:endParaRPr sz="1800">
                <a:solidFill>
                  <a:srgbClr val="FDA800"/>
                </a:solidFill>
              </a:endParaRPr>
            </a:p>
          </p:txBody>
        </p:sp>
        <p:pic>
          <p:nvPicPr>
            <p:cNvPr id="66" name="Google Shape;66;p1"/>
            <p:cNvPicPr preferRelativeResize="0"/>
            <p:nvPr/>
          </p:nvPicPr>
          <p:blipFill rotWithShape="1">
            <a:blip r:embed="rId5">
              <a:alphaModFix/>
            </a:blip>
            <a:srcRect b="0" l="0" r="0" t="0"/>
            <a:stretch/>
          </p:blipFill>
          <p:spPr>
            <a:xfrm>
              <a:off x="0" y="0"/>
              <a:ext cx="11102456" cy="8439108"/>
            </a:xfrm>
            <a:prstGeom prst="rect">
              <a:avLst/>
            </a:prstGeom>
            <a:noFill/>
            <a:ln>
              <a:noFill/>
            </a:ln>
          </p:spPr>
        </p:pic>
        <p:sp>
          <p:nvSpPr>
            <p:cNvPr id="67" name="Google Shape;67;p1"/>
            <p:cNvSpPr/>
            <p:nvPr/>
          </p:nvSpPr>
          <p:spPr>
            <a:xfrm>
              <a:off x="3" y="0"/>
              <a:ext cx="10473690" cy="7810500"/>
            </a:xfrm>
            <a:custGeom>
              <a:rect b="b" l="l" r="r" t="t"/>
              <a:pathLst>
                <a:path extrusionOk="0" h="7810500" w="10473690">
                  <a:moveTo>
                    <a:pt x="10371550" y="0"/>
                  </a:moveTo>
                  <a:lnTo>
                    <a:pt x="0" y="0"/>
                  </a:lnTo>
                  <a:lnTo>
                    <a:pt x="0" y="7810255"/>
                  </a:lnTo>
                  <a:lnTo>
                    <a:pt x="4580645" y="7799438"/>
                  </a:lnTo>
                  <a:lnTo>
                    <a:pt x="4637143" y="7795735"/>
                  </a:lnTo>
                  <a:lnTo>
                    <a:pt x="4693392" y="7791627"/>
                  </a:lnTo>
                  <a:lnTo>
                    <a:pt x="4749392" y="7787115"/>
                  </a:lnTo>
                  <a:lnTo>
                    <a:pt x="4805143" y="7782201"/>
                  </a:lnTo>
                  <a:lnTo>
                    <a:pt x="4860643" y="7776887"/>
                  </a:lnTo>
                  <a:lnTo>
                    <a:pt x="4915893" y="7771175"/>
                  </a:lnTo>
                  <a:lnTo>
                    <a:pt x="4970893" y="7765067"/>
                  </a:lnTo>
                  <a:lnTo>
                    <a:pt x="5025642" y="7758564"/>
                  </a:lnTo>
                  <a:lnTo>
                    <a:pt x="5080139" y="7751669"/>
                  </a:lnTo>
                  <a:lnTo>
                    <a:pt x="5134385" y="7744382"/>
                  </a:lnTo>
                  <a:lnTo>
                    <a:pt x="5188379" y="7736706"/>
                  </a:lnTo>
                  <a:lnTo>
                    <a:pt x="5242121" y="7728643"/>
                  </a:lnTo>
                  <a:lnTo>
                    <a:pt x="5295610" y="7720194"/>
                  </a:lnTo>
                  <a:lnTo>
                    <a:pt x="5348846" y="7711362"/>
                  </a:lnTo>
                  <a:lnTo>
                    <a:pt x="5401829" y="7702147"/>
                  </a:lnTo>
                  <a:lnTo>
                    <a:pt x="5454557" y="7692552"/>
                  </a:lnTo>
                  <a:lnTo>
                    <a:pt x="5507032" y="7682579"/>
                  </a:lnTo>
                  <a:lnTo>
                    <a:pt x="5559253" y="7672228"/>
                  </a:lnTo>
                  <a:lnTo>
                    <a:pt x="5611219" y="7661503"/>
                  </a:lnTo>
                  <a:lnTo>
                    <a:pt x="5662929" y="7650405"/>
                  </a:lnTo>
                  <a:lnTo>
                    <a:pt x="5714385" y="7638935"/>
                  </a:lnTo>
                  <a:lnTo>
                    <a:pt x="5765584" y="7627096"/>
                  </a:lnTo>
                  <a:lnTo>
                    <a:pt x="5816528" y="7614889"/>
                  </a:lnTo>
                  <a:lnTo>
                    <a:pt x="5867215" y="7602316"/>
                  </a:lnTo>
                  <a:lnTo>
                    <a:pt x="5917645" y="7589379"/>
                  </a:lnTo>
                  <a:lnTo>
                    <a:pt x="5967818" y="7576079"/>
                  </a:lnTo>
                  <a:lnTo>
                    <a:pt x="6017733" y="7562419"/>
                  </a:lnTo>
                  <a:lnTo>
                    <a:pt x="6067391" y="7548400"/>
                  </a:lnTo>
                  <a:lnTo>
                    <a:pt x="6116791" y="7534024"/>
                  </a:lnTo>
                  <a:lnTo>
                    <a:pt x="6165931" y="7519293"/>
                  </a:lnTo>
                  <a:lnTo>
                    <a:pt x="6214814" y="7504208"/>
                  </a:lnTo>
                  <a:lnTo>
                    <a:pt x="6263436" y="7488771"/>
                  </a:lnTo>
                  <a:lnTo>
                    <a:pt x="6311800" y="7472985"/>
                  </a:lnTo>
                  <a:lnTo>
                    <a:pt x="6359903" y="7456850"/>
                  </a:lnTo>
                  <a:lnTo>
                    <a:pt x="6407746" y="7440369"/>
                  </a:lnTo>
                  <a:lnTo>
                    <a:pt x="6455329" y="7423544"/>
                  </a:lnTo>
                  <a:lnTo>
                    <a:pt x="6502650" y="7406376"/>
                  </a:lnTo>
                  <a:lnTo>
                    <a:pt x="6549710" y="7388867"/>
                  </a:lnTo>
                  <a:lnTo>
                    <a:pt x="6596509" y="7371018"/>
                  </a:lnTo>
                  <a:lnTo>
                    <a:pt x="6643045" y="7352833"/>
                  </a:lnTo>
                  <a:lnTo>
                    <a:pt x="6689320" y="7334311"/>
                  </a:lnTo>
                  <a:lnTo>
                    <a:pt x="6735331" y="7315456"/>
                  </a:lnTo>
                  <a:lnTo>
                    <a:pt x="6781080" y="7296269"/>
                  </a:lnTo>
                  <a:lnTo>
                    <a:pt x="6826565" y="7276751"/>
                  </a:lnTo>
                  <a:lnTo>
                    <a:pt x="6871786" y="7256905"/>
                  </a:lnTo>
                  <a:lnTo>
                    <a:pt x="6916743" y="7236732"/>
                  </a:lnTo>
                  <a:lnTo>
                    <a:pt x="6961436" y="7216235"/>
                  </a:lnTo>
                  <a:lnTo>
                    <a:pt x="7005864" y="7195414"/>
                  </a:lnTo>
                  <a:lnTo>
                    <a:pt x="7050027" y="7174272"/>
                  </a:lnTo>
                  <a:lnTo>
                    <a:pt x="7093925" y="7152811"/>
                  </a:lnTo>
                  <a:lnTo>
                    <a:pt x="7137557" y="7131031"/>
                  </a:lnTo>
                  <a:lnTo>
                    <a:pt x="7180922" y="7108936"/>
                  </a:lnTo>
                  <a:lnTo>
                    <a:pt x="7224021" y="7086527"/>
                  </a:lnTo>
                  <a:lnTo>
                    <a:pt x="7266854" y="7063805"/>
                  </a:lnTo>
                  <a:lnTo>
                    <a:pt x="7309419" y="7040772"/>
                  </a:lnTo>
                  <a:lnTo>
                    <a:pt x="7351716" y="7017431"/>
                  </a:lnTo>
                  <a:lnTo>
                    <a:pt x="7393746" y="6993783"/>
                  </a:lnTo>
                  <a:lnTo>
                    <a:pt x="7435507" y="6969829"/>
                  </a:lnTo>
                  <a:lnTo>
                    <a:pt x="7477000" y="6945572"/>
                  </a:lnTo>
                  <a:lnTo>
                    <a:pt x="7518224" y="6921014"/>
                  </a:lnTo>
                  <a:lnTo>
                    <a:pt x="7559179" y="6896155"/>
                  </a:lnTo>
                  <a:lnTo>
                    <a:pt x="7599864" y="6870999"/>
                  </a:lnTo>
                  <a:lnTo>
                    <a:pt x="7640279" y="6845546"/>
                  </a:lnTo>
                  <a:lnTo>
                    <a:pt x="7680424" y="6819798"/>
                  </a:lnTo>
                  <a:lnTo>
                    <a:pt x="7720298" y="6793758"/>
                  </a:lnTo>
                  <a:lnTo>
                    <a:pt x="7759901" y="6767427"/>
                  </a:lnTo>
                  <a:lnTo>
                    <a:pt x="7799233" y="6740807"/>
                  </a:lnTo>
                  <a:lnTo>
                    <a:pt x="7838293" y="6713899"/>
                  </a:lnTo>
                  <a:lnTo>
                    <a:pt x="7877081" y="6686706"/>
                  </a:lnTo>
                  <a:lnTo>
                    <a:pt x="7915596" y="6659228"/>
                  </a:lnTo>
                  <a:lnTo>
                    <a:pt x="7953839" y="6631469"/>
                  </a:lnTo>
                  <a:lnTo>
                    <a:pt x="7991809" y="6603430"/>
                  </a:lnTo>
                  <a:lnTo>
                    <a:pt x="8029506" y="6575112"/>
                  </a:lnTo>
                  <a:lnTo>
                    <a:pt x="8066929" y="6546518"/>
                  </a:lnTo>
                  <a:lnTo>
                    <a:pt x="8104077" y="6517648"/>
                  </a:lnTo>
                  <a:lnTo>
                    <a:pt x="8140951" y="6488506"/>
                  </a:lnTo>
                  <a:lnTo>
                    <a:pt x="8177551" y="6459092"/>
                  </a:lnTo>
                  <a:lnTo>
                    <a:pt x="8213875" y="6429409"/>
                  </a:lnTo>
                  <a:lnTo>
                    <a:pt x="8249923" y="6399458"/>
                  </a:lnTo>
                  <a:lnTo>
                    <a:pt x="8285696" y="6369241"/>
                  </a:lnTo>
                  <a:lnTo>
                    <a:pt x="8321193" y="6338760"/>
                  </a:lnTo>
                  <a:lnTo>
                    <a:pt x="8356413" y="6308017"/>
                  </a:lnTo>
                  <a:lnTo>
                    <a:pt x="8391356" y="6277013"/>
                  </a:lnTo>
                  <a:lnTo>
                    <a:pt x="8426022" y="6245750"/>
                  </a:lnTo>
                  <a:lnTo>
                    <a:pt x="8460411" y="6214230"/>
                  </a:lnTo>
                  <a:lnTo>
                    <a:pt x="8494521" y="6182455"/>
                  </a:lnTo>
                  <a:lnTo>
                    <a:pt x="8528354" y="6150427"/>
                  </a:lnTo>
                  <a:lnTo>
                    <a:pt x="8561907" y="6118146"/>
                  </a:lnTo>
                  <a:lnTo>
                    <a:pt x="8595182" y="6085616"/>
                  </a:lnTo>
                  <a:lnTo>
                    <a:pt x="8628177" y="6052838"/>
                  </a:lnTo>
                  <a:lnTo>
                    <a:pt x="8660893" y="6019814"/>
                  </a:lnTo>
                  <a:lnTo>
                    <a:pt x="8693329" y="5986545"/>
                  </a:lnTo>
                  <a:lnTo>
                    <a:pt x="8725484" y="5953034"/>
                  </a:lnTo>
                  <a:lnTo>
                    <a:pt x="8757359" y="5919281"/>
                  </a:lnTo>
                  <a:lnTo>
                    <a:pt x="8788952" y="5885290"/>
                  </a:lnTo>
                  <a:lnTo>
                    <a:pt x="8820265" y="5851061"/>
                  </a:lnTo>
                  <a:lnTo>
                    <a:pt x="8851295" y="5816596"/>
                  </a:lnTo>
                  <a:lnTo>
                    <a:pt x="8882044" y="5781898"/>
                  </a:lnTo>
                  <a:lnTo>
                    <a:pt x="8912510" y="5746967"/>
                  </a:lnTo>
                  <a:lnTo>
                    <a:pt x="8942693" y="5711807"/>
                  </a:lnTo>
                  <a:lnTo>
                    <a:pt x="8972593" y="5676418"/>
                  </a:lnTo>
                  <a:lnTo>
                    <a:pt x="9002210" y="5640802"/>
                  </a:lnTo>
                  <a:lnTo>
                    <a:pt x="9031543" y="5604962"/>
                  </a:lnTo>
                  <a:lnTo>
                    <a:pt x="9060592" y="5568898"/>
                  </a:lnTo>
                  <a:lnTo>
                    <a:pt x="9089356" y="5532614"/>
                  </a:lnTo>
                  <a:lnTo>
                    <a:pt x="9117836" y="5496109"/>
                  </a:lnTo>
                  <a:lnTo>
                    <a:pt x="9146030" y="5459387"/>
                  </a:lnTo>
                  <a:lnTo>
                    <a:pt x="9173939" y="5422450"/>
                  </a:lnTo>
                  <a:lnTo>
                    <a:pt x="9201561" y="5385298"/>
                  </a:lnTo>
                  <a:lnTo>
                    <a:pt x="9228898" y="5347933"/>
                  </a:lnTo>
                  <a:lnTo>
                    <a:pt x="9255948" y="5310358"/>
                  </a:lnTo>
                  <a:lnTo>
                    <a:pt x="9282711" y="5272575"/>
                  </a:lnTo>
                  <a:lnTo>
                    <a:pt x="9309187" y="5234584"/>
                  </a:lnTo>
                  <a:lnTo>
                    <a:pt x="9335375" y="5196388"/>
                  </a:lnTo>
                  <a:lnTo>
                    <a:pt x="9361276" y="5157989"/>
                  </a:lnTo>
                  <a:lnTo>
                    <a:pt x="9386888" y="5119388"/>
                  </a:lnTo>
                  <a:lnTo>
                    <a:pt x="9412211" y="5080587"/>
                  </a:lnTo>
                  <a:lnTo>
                    <a:pt x="9437245" y="5041588"/>
                  </a:lnTo>
                  <a:lnTo>
                    <a:pt x="9461990" y="5002393"/>
                  </a:lnTo>
                  <a:lnTo>
                    <a:pt x="9486446" y="4963004"/>
                  </a:lnTo>
                  <a:lnTo>
                    <a:pt x="9510611" y="4923421"/>
                  </a:lnTo>
                  <a:lnTo>
                    <a:pt x="9534486" y="4883648"/>
                  </a:lnTo>
                  <a:lnTo>
                    <a:pt x="9558070" y="4843686"/>
                  </a:lnTo>
                  <a:lnTo>
                    <a:pt x="9581363" y="4803537"/>
                  </a:lnTo>
                  <a:lnTo>
                    <a:pt x="9604365" y="4763201"/>
                  </a:lnTo>
                  <a:lnTo>
                    <a:pt x="9627075" y="4722682"/>
                  </a:lnTo>
                  <a:lnTo>
                    <a:pt x="9649492" y="4681982"/>
                  </a:lnTo>
                  <a:lnTo>
                    <a:pt x="9671618" y="4641101"/>
                  </a:lnTo>
                  <a:lnTo>
                    <a:pt x="9693450" y="4600041"/>
                  </a:lnTo>
                  <a:lnTo>
                    <a:pt x="9714990" y="4558805"/>
                  </a:lnTo>
                  <a:lnTo>
                    <a:pt x="9736236" y="4517394"/>
                  </a:lnTo>
                  <a:lnTo>
                    <a:pt x="9757188" y="4475810"/>
                  </a:lnTo>
                  <a:lnTo>
                    <a:pt x="9777846" y="4434055"/>
                  </a:lnTo>
                  <a:lnTo>
                    <a:pt x="9798209" y="4392130"/>
                  </a:lnTo>
                  <a:lnTo>
                    <a:pt x="9818277" y="4350038"/>
                  </a:lnTo>
                  <a:lnTo>
                    <a:pt x="9838051" y="4307780"/>
                  </a:lnTo>
                  <a:lnTo>
                    <a:pt x="9857528" y="4265358"/>
                  </a:lnTo>
                  <a:lnTo>
                    <a:pt x="9876710" y="4222773"/>
                  </a:lnTo>
                  <a:lnTo>
                    <a:pt x="9895595" y="4180028"/>
                  </a:lnTo>
                  <a:lnTo>
                    <a:pt x="9914184" y="4137124"/>
                  </a:lnTo>
                  <a:lnTo>
                    <a:pt x="9932476" y="4094063"/>
                  </a:lnTo>
                  <a:lnTo>
                    <a:pt x="9950471" y="4050847"/>
                  </a:lnTo>
                  <a:lnTo>
                    <a:pt x="9968168" y="4007477"/>
                  </a:lnTo>
                  <a:lnTo>
                    <a:pt x="9985567" y="3963956"/>
                  </a:lnTo>
                  <a:lnTo>
                    <a:pt x="10002667" y="3920286"/>
                  </a:lnTo>
                  <a:lnTo>
                    <a:pt x="10019469" y="3876467"/>
                  </a:lnTo>
                  <a:lnTo>
                    <a:pt x="10035972" y="3832502"/>
                  </a:lnTo>
                  <a:lnTo>
                    <a:pt x="10052176" y="3788392"/>
                  </a:lnTo>
                  <a:lnTo>
                    <a:pt x="10068080" y="3744140"/>
                  </a:lnTo>
                  <a:lnTo>
                    <a:pt x="10083683" y="3699747"/>
                  </a:lnTo>
                  <a:lnTo>
                    <a:pt x="10098987" y="3655214"/>
                  </a:lnTo>
                  <a:lnTo>
                    <a:pt x="10113989" y="3610545"/>
                  </a:lnTo>
                  <a:lnTo>
                    <a:pt x="10128691" y="3565740"/>
                  </a:lnTo>
                  <a:lnTo>
                    <a:pt x="10143091" y="3520801"/>
                  </a:lnTo>
                  <a:lnTo>
                    <a:pt x="10157189" y="3475730"/>
                  </a:lnTo>
                  <a:lnTo>
                    <a:pt x="10170985" y="3430529"/>
                  </a:lnTo>
                  <a:lnTo>
                    <a:pt x="10184478" y="3385200"/>
                  </a:lnTo>
                  <a:lnTo>
                    <a:pt x="10197669" y="3339744"/>
                  </a:lnTo>
                  <a:lnTo>
                    <a:pt x="10210556" y="3294164"/>
                  </a:lnTo>
                  <a:lnTo>
                    <a:pt x="10223140" y="3248460"/>
                  </a:lnTo>
                  <a:lnTo>
                    <a:pt x="10235421" y="3202635"/>
                  </a:lnTo>
                  <a:lnTo>
                    <a:pt x="10247396" y="3156691"/>
                  </a:lnTo>
                  <a:lnTo>
                    <a:pt x="10259068" y="3110629"/>
                  </a:lnTo>
                  <a:lnTo>
                    <a:pt x="10270434" y="3064451"/>
                  </a:lnTo>
                  <a:lnTo>
                    <a:pt x="10281495" y="3018159"/>
                  </a:lnTo>
                  <a:lnTo>
                    <a:pt x="10292251" y="2971755"/>
                  </a:lnTo>
                  <a:lnTo>
                    <a:pt x="10302700" y="2925240"/>
                  </a:lnTo>
                  <a:lnTo>
                    <a:pt x="10312843" y="2878616"/>
                  </a:lnTo>
                  <a:lnTo>
                    <a:pt x="10322680" y="2831886"/>
                  </a:lnTo>
                  <a:lnTo>
                    <a:pt x="10332210" y="2785050"/>
                  </a:lnTo>
                  <a:lnTo>
                    <a:pt x="10341432" y="2738111"/>
                  </a:lnTo>
                  <a:lnTo>
                    <a:pt x="10350346" y="2691071"/>
                  </a:lnTo>
                  <a:lnTo>
                    <a:pt x="10358953" y="2643930"/>
                  </a:lnTo>
                  <a:lnTo>
                    <a:pt x="10367251" y="2596692"/>
                  </a:lnTo>
                  <a:lnTo>
                    <a:pt x="10375241" y="2549358"/>
                  </a:lnTo>
                  <a:lnTo>
                    <a:pt x="10382921" y="2501929"/>
                  </a:lnTo>
                  <a:lnTo>
                    <a:pt x="10390292" y="2454407"/>
                  </a:lnTo>
                  <a:lnTo>
                    <a:pt x="10397353" y="2406795"/>
                  </a:lnTo>
                  <a:lnTo>
                    <a:pt x="10404104" y="2359093"/>
                  </a:lnTo>
                  <a:lnTo>
                    <a:pt x="10410545" y="2311304"/>
                  </a:lnTo>
                  <a:lnTo>
                    <a:pt x="10416675" y="2263430"/>
                  </a:lnTo>
                  <a:lnTo>
                    <a:pt x="10422493" y="2215472"/>
                  </a:lnTo>
                  <a:lnTo>
                    <a:pt x="10428000" y="2167432"/>
                  </a:lnTo>
                  <a:lnTo>
                    <a:pt x="10433196" y="2119312"/>
                  </a:lnTo>
                  <a:lnTo>
                    <a:pt x="10438079" y="2071113"/>
                  </a:lnTo>
                  <a:lnTo>
                    <a:pt x="10442650" y="2022838"/>
                  </a:lnTo>
                  <a:lnTo>
                    <a:pt x="10446907" y="1974489"/>
                  </a:lnTo>
                  <a:lnTo>
                    <a:pt x="10450852" y="1926066"/>
                  </a:lnTo>
                  <a:lnTo>
                    <a:pt x="10454483" y="1877572"/>
                  </a:lnTo>
                  <a:lnTo>
                    <a:pt x="10457800" y="1829008"/>
                  </a:lnTo>
                  <a:lnTo>
                    <a:pt x="10460802" y="1780377"/>
                  </a:lnTo>
                  <a:lnTo>
                    <a:pt x="10463491" y="1731680"/>
                  </a:lnTo>
                  <a:lnTo>
                    <a:pt x="10465864" y="1682919"/>
                  </a:lnTo>
                  <a:lnTo>
                    <a:pt x="10467922" y="1634096"/>
                  </a:lnTo>
                  <a:lnTo>
                    <a:pt x="10469664" y="1585213"/>
                  </a:lnTo>
                  <a:lnTo>
                    <a:pt x="10471090" y="1536270"/>
                  </a:lnTo>
                  <a:lnTo>
                    <a:pt x="10472200" y="1487271"/>
                  </a:lnTo>
                  <a:lnTo>
                    <a:pt x="10472993" y="1438216"/>
                  </a:lnTo>
                  <a:lnTo>
                    <a:pt x="10473469" y="1389109"/>
                  </a:lnTo>
                  <a:lnTo>
                    <a:pt x="10473628" y="1339949"/>
                  </a:lnTo>
                  <a:lnTo>
                    <a:pt x="10473465" y="1285117"/>
                  </a:lnTo>
                  <a:lnTo>
                    <a:pt x="10472976" y="1230406"/>
                  </a:lnTo>
                  <a:lnTo>
                    <a:pt x="10472161" y="1175819"/>
                  </a:lnTo>
                  <a:lnTo>
                    <a:pt x="10471021" y="1121357"/>
                  </a:lnTo>
                  <a:lnTo>
                    <a:pt x="10469558" y="1067022"/>
                  </a:lnTo>
                  <a:lnTo>
                    <a:pt x="10467770" y="1012815"/>
                  </a:lnTo>
                  <a:lnTo>
                    <a:pt x="10465659" y="958738"/>
                  </a:lnTo>
                  <a:lnTo>
                    <a:pt x="10463225" y="904792"/>
                  </a:lnTo>
                  <a:lnTo>
                    <a:pt x="10460469" y="850979"/>
                  </a:lnTo>
                  <a:lnTo>
                    <a:pt x="10457392" y="797300"/>
                  </a:lnTo>
                  <a:lnTo>
                    <a:pt x="10453994" y="743758"/>
                  </a:lnTo>
                  <a:lnTo>
                    <a:pt x="10450275" y="690353"/>
                  </a:lnTo>
                  <a:lnTo>
                    <a:pt x="10446237" y="637087"/>
                  </a:lnTo>
                  <a:lnTo>
                    <a:pt x="10441879" y="583962"/>
                  </a:lnTo>
                  <a:lnTo>
                    <a:pt x="10437202" y="530979"/>
                  </a:lnTo>
                  <a:lnTo>
                    <a:pt x="10432207" y="478140"/>
                  </a:lnTo>
                  <a:lnTo>
                    <a:pt x="10426895" y="425446"/>
                  </a:lnTo>
                  <a:lnTo>
                    <a:pt x="10421265" y="372899"/>
                  </a:lnTo>
                  <a:lnTo>
                    <a:pt x="10415319" y="320501"/>
                  </a:lnTo>
                  <a:lnTo>
                    <a:pt x="10409058" y="268253"/>
                  </a:lnTo>
                  <a:lnTo>
                    <a:pt x="10402480" y="216156"/>
                  </a:lnTo>
                  <a:lnTo>
                    <a:pt x="10395588" y="164213"/>
                  </a:lnTo>
                  <a:lnTo>
                    <a:pt x="10388382" y="112425"/>
                  </a:lnTo>
                  <a:lnTo>
                    <a:pt x="10380862" y="60792"/>
                  </a:lnTo>
                  <a:lnTo>
                    <a:pt x="10371550" y="0"/>
                  </a:lnTo>
                  <a:close/>
                </a:path>
              </a:pathLst>
            </a:custGeom>
            <a:solidFill>
              <a:srgbClr val="EB1C24"/>
            </a:solidFill>
            <a:ln>
              <a:noFill/>
            </a:ln>
          </p:spPr>
          <p:txBody>
            <a:bodyPr anchorCtr="0" anchor="t" bIns="0" lIns="0" spcFirstLastPara="1" rIns="0" wrap="square" tIns="0">
              <a:noAutofit/>
            </a:bodyPr>
            <a:lstStyle/>
            <a:p>
              <a:pPr indent="0" lvl="0" marL="0" rtl="0" algn="l">
                <a:spcBef>
                  <a:spcPts val="0"/>
                </a:spcBef>
                <a:spcAft>
                  <a:spcPts val="0"/>
                </a:spcAft>
                <a:buNone/>
              </a:pPr>
              <a:r>
                <a:t/>
              </a:r>
              <a:endParaRPr sz="1800">
                <a:solidFill>
                  <a:srgbClr val="FDA800"/>
                </a:solidFill>
              </a:endParaRPr>
            </a:p>
          </p:txBody>
        </p:sp>
        <p:pic>
          <p:nvPicPr>
            <p:cNvPr id="68" name="Google Shape;68;p1"/>
            <p:cNvPicPr preferRelativeResize="0"/>
            <p:nvPr/>
          </p:nvPicPr>
          <p:blipFill rotWithShape="1">
            <a:blip r:embed="rId6">
              <a:alphaModFix/>
            </a:blip>
            <a:srcRect b="0" l="0" r="0" t="0"/>
            <a:stretch/>
          </p:blipFill>
          <p:spPr>
            <a:xfrm>
              <a:off x="1261500" y="2259617"/>
              <a:ext cx="7400819" cy="8323091"/>
            </a:xfrm>
            <a:prstGeom prst="rect">
              <a:avLst/>
            </a:prstGeom>
            <a:noFill/>
            <a:ln>
              <a:noFill/>
            </a:ln>
          </p:spPr>
        </p:pic>
        <p:sp>
          <p:nvSpPr>
            <p:cNvPr id="69" name="Google Shape;69;p1"/>
            <p:cNvSpPr/>
            <p:nvPr/>
          </p:nvSpPr>
          <p:spPr>
            <a:xfrm>
              <a:off x="1576289" y="2576128"/>
              <a:ext cx="6457950" cy="7376795"/>
            </a:xfrm>
            <a:custGeom>
              <a:rect b="b" l="l" r="r" t="t"/>
              <a:pathLst>
                <a:path extrusionOk="0" h="7376795" w="6457950">
                  <a:moveTo>
                    <a:pt x="6457593" y="0"/>
                  </a:moveTo>
                  <a:lnTo>
                    <a:pt x="3922519" y="0"/>
                  </a:lnTo>
                  <a:lnTo>
                    <a:pt x="0" y="7376665"/>
                  </a:lnTo>
                  <a:lnTo>
                    <a:pt x="2588591" y="7376665"/>
                  </a:lnTo>
                  <a:lnTo>
                    <a:pt x="6457593" y="0"/>
                  </a:lnTo>
                  <a:close/>
                </a:path>
              </a:pathLst>
            </a:custGeom>
            <a:solidFill>
              <a:srgbClr val="FDA800"/>
            </a:solidFill>
            <a:ln>
              <a:noFill/>
            </a:ln>
          </p:spPr>
          <p:txBody>
            <a:bodyPr anchorCtr="0" anchor="t" bIns="0" lIns="0" spcFirstLastPara="1" rIns="0" wrap="square" tIns="0">
              <a:noAutofit/>
            </a:bodyPr>
            <a:lstStyle/>
            <a:p>
              <a:pPr indent="0" lvl="0" marL="0" rtl="0" algn="l">
                <a:spcBef>
                  <a:spcPts val="0"/>
                </a:spcBef>
                <a:spcAft>
                  <a:spcPts val="0"/>
                </a:spcAft>
                <a:buNone/>
              </a:pPr>
              <a:r>
                <a:t/>
              </a:r>
              <a:endParaRPr sz="1800">
                <a:solidFill>
                  <a:srgbClr val="FDA800"/>
                </a:solidFill>
              </a:endParaRPr>
            </a:p>
          </p:txBody>
        </p:sp>
        <p:sp>
          <p:nvSpPr>
            <p:cNvPr id="70" name="Google Shape;70;p1"/>
            <p:cNvSpPr/>
            <p:nvPr/>
          </p:nvSpPr>
          <p:spPr>
            <a:xfrm>
              <a:off x="1626628" y="5"/>
              <a:ext cx="7494905" cy="11308715"/>
            </a:xfrm>
            <a:custGeom>
              <a:rect b="b" l="l" r="r" t="t"/>
              <a:pathLst>
                <a:path extrusionOk="0" h="11308715" w="7494905">
                  <a:moveTo>
                    <a:pt x="1475727" y="0"/>
                  </a:moveTo>
                  <a:lnTo>
                    <a:pt x="1277670" y="0"/>
                  </a:lnTo>
                  <a:lnTo>
                    <a:pt x="514908" y="1408823"/>
                  </a:lnTo>
                  <a:lnTo>
                    <a:pt x="726236" y="1408772"/>
                  </a:lnTo>
                  <a:lnTo>
                    <a:pt x="1475727" y="0"/>
                  </a:lnTo>
                  <a:close/>
                </a:path>
                <a:path extrusionOk="0" h="11308715" w="7494905">
                  <a:moveTo>
                    <a:pt x="1818373" y="217487"/>
                  </a:moveTo>
                  <a:lnTo>
                    <a:pt x="1633664" y="220814"/>
                  </a:lnTo>
                  <a:lnTo>
                    <a:pt x="0" y="3238208"/>
                  </a:lnTo>
                  <a:lnTo>
                    <a:pt x="211328" y="3238157"/>
                  </a:lnTo>
                  <a:lnTo>
                    <a:pt x="1818373" y="217487"/>
                  </a:lnTo>
                  <a:close/>
                </a:path>
                <a:path extrusionOk="0" h="11308715" w="7494905">
                  <a:moveTo>
                    <a:pt x="2031796" y="8515058"/>
                  </a:moveTo>
                  <a:lnTo>
                    <a:pt x="1847088" y="8518385"/>
                  </a:lnTo>
                  <a:lnTo>
                    <a:pt x="336448" y="11308550"/>
                  </a:lnTo>
                  <a:lnTo>
                    <a:pt x="545604" y="11308550"/>
                  </a:lnTo>
                  <a:lnTo>
                    <a:pt x="2031796" y="8515058"/>
                  </a:lnTo>
                  <a:close/>
                </a:path>
                <a:path extrusionOk="0" h="11308715" w="7494905">
                  <a:moveTo>
                    <a:pt x="2546705" y="6685674"/>
                  </a:moveTo>
                  <a:lnTo>
                    <a:pt x="2361996" y="6689001"/>
                  </a:lnTo>
                  <a:lnTo>
                    <a:pt x="728332" y="9706394"/>
                  </a:lnTo>
                  <a:lnTo>
                    <a:pt x="939673" y="9706331"/>
                  </a:lnTo>
                  <a:lnTo>
                    <a:pt x="2546705" y="6685674"/>
                  </a:lnTo>
                  <a:close/>
                </a:path>
                <a:path extrusionOk="0" h="11308715" w="7494905">
                  <a:moveTo>
                    <a:pt x="7494765" y="0"/>
                  </a:moveTo>
                  <a:lnTo>
                    <a:pt x="7293635" y="0"/>
                  </a:lnTo>
                  <a:lnTo>
                    <a:pt x="6707733" y="1082154"/>
                  </a:lnTo>
                  <a:lnTo>
                    <a:pt x="6919074" y="1082090"/>
                  </a:lnTo>
                  <a:lnTo>
                    <a:pt x="7494765" y="0"/>
                  </a:lnTo>
                  <a:close/>
                </a:path>
              </a:pathLst>
            </a:custGeom>
            <a:solidFill>
              <a:srgbClr val="FFFFFF"/>
            </a:solidFill>
            <a:ln>
              <a:noFill/>
            </a:ln>
          </p:spPr>
          <p:txBody>
            <a:bodyPr anchorCtr="0" anchor="t" bIns="0" lIns="0" spcFirstLastPara="1" rIns="0" wrap="square" tIns="0">
              <a:noAutofit/>
            </a:bodyPr>
            <a:lstStyle/>
            <a:p>
              <a:pPr indent="0" lvl="0" marL="0" rtl="0" algn="l">
                <a:spcBef>
                  <a:spcPts val="0"/>
                </a:spcBef>
                <a:spcAft>
                  <a:spcPts val="0"/>
                </a:spcAft>
                <a:buNone/>
              </a:pPr>
              <a:r>
                <a:t/>
              </a:r>
              <a:endParaRPr sz="1800">
                <a:solidFill>
                  <a:srgbClr val="FDA800"/>
                </a:solidFill>
              </a:endParaRPr>
            </a:p>
          </p:txBody>
        </p:sp>
        <p:pic>
          <p:nvPicPr>
            <p:cNvPr id="71" name="Google Shape;71;p1"/>
            <p:cNvPicPr preferRelativeResize="0"/>
            <p:nvPr/>
          </p:nvPicPr>
          <p:blipFill rotWithShape="1">
            <a:blip r:embed="rId7">
              <a:alphaModFix/>
            </a:blip>
            <a:srcRect b="0" l="0" r="0" t="0"/>
            <a:stretch/>
          </p:blipFill>
          <p:spPr>
            <a:xfrm>
              <a:off x="17236752" y="580924"/>
              <a:ext cx="2867347" cy="4988324"/>
            </a:xfrm>
            <a:prstGeom prst="rect">
              <a:avLst/>
            </a:prstGeom>
            <a:noFill/>
            <a:ln>
              <a:noFill/>
            </a:ln>
          </p:spPr>
        </p:pic>
        <p:sp>
          <p:nvSpPr>
            <p:cNvPr id="72" name="Google Shape;72;p1"/>
            <p:cNvSpPr/>
            <p:nvPr/>
          </p:nvSpPr>
          <p:spPr>
            <a:xfrm>
              <a:off x="17552080" y="898805"/>
              <a:ext cx="2552065" cy="4042410"/>
            </a:xfrm>
            <a:custGeom>
              <a:rect b="b" l="l" r="r" t="t"/>
              <a:pathLst>
                <a:path extrusionOk="0" h="4042410" w="2552065">
                  <a:moveTo>
                    <a:pt x="2552018" y="0"/>
                  </a:moveTo>
                  <a:lnTo>
                    <a:pt x="2259732" y="295"/>
                  </a:lnTo>
                  <a:lnTo>
                    <a:pt x="0" y="4040936"/>
                  </a:lnTo>
                  <a:lnTo>
                    <a:pt x="1629175" y="4042151"/>
                  </a:lnTo>
                  <a:lnTo>
                    <a:pt x="2552018" y="2351602"/>
                  </a:lnTo>
                  <a:lnTo>
                    <a:pt x="2552018" y="0"/>
                  </a:lnTo>
                  <a:close/>
                </a:path>
              </a:pathLst>
            </a:custGeom>
            <a:solidFill>
              <a:srgbClr val="FDA800"/>
            </a:solidFill>
            <a:ln>
              <a:noFill/>
            </a:ln>
          </p:spPr>
          <p:txBody>
            <a:bodyPr anchorCtr="0" anchor="t" bIns="0" lIns="0" spcFirstLastPara="1" rIns="0" wrap="square" tIns="0">
              <a:noAutofit/>
            </a:bodyPr>
            <a:lstStyle/>
            <a:p>
              <a:pPr indent="0" lvl="0" marL="0" rtl="0" algn="l">
                <a:spcBef>
                  <a:spcPts val="0"/>
                </a:spcBef>
                <a:spcAft>
                  <a:spcPts val="0"/>
                </a:spcAft>
                <a:buNone/>
              </a:pPr>
              <a:r>
                <a:t/>
              </a:r>
              <a:endParaRPr sz="1800">
                <a:solidFill>
                  <a:srgbClr val="FDA800"/>
                </a:solidFill>
              </a:endParaRPr>
            </a:p>
          </p:txBody>
        </p:sp>
      </p:grpSp>
      <p:sp>
        <p:nvSpPr>
          <p:cNvPr id="73" name="Google Shape;73;p1"/>
          <p:cNvSpPr txBox="1"/>
          <p:nvPr/>
        </p:nvSpPr>
        <p:spPr>
          <a:xfrm>
            <a:off x="10432575" y="3825875"/>
            <a:ext cx="6939300" cy="3733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l-GR" sz="7200">
                <a:solidFill>
                  <a:schemeClr val="lt1"/>
                </a:solidFill>
                <a:latin typeface="Roboto"/>
                <a:ea typeface="Roboto"/>
                <a:cs typeface="Roboto"/>
                <a:sym typeface="Roboto"/>
              </a:rPr>
              <a:t>Introduction à la Conception de Mode Durable</a:t>
            </a:r>
            <a:endParaRPr sz="7200">
              <a:solidFill>
                <a:schemeClr val="lt1"/>
              </a:solidFill>
              <a:latin typeface="Roboto"/>
              <a:ea typeface="Roboto"/>
              <a:cs typeface="Roboto"/>
              <a:sym typeface="Roboto"/>
            </a:endParaRPr>
          </a:p>
          <a:p>
            <a:pPr indent="0" lvl="0" marL="0" rtl="0" algn="l">
              <a:spcBef>
                <a:spcPts val="0"/>
              </a:spcBef>
              <a:spcAft>
                <a:spcPts val="0"/>
              </a:spcAft>
              <a:buNone/>
            </a:pPr>
            <a:r>
              <a:rPr lang="el-GR" sz="6000">
                <a:latin typeface="Calibri"/>
                <a:ea typeface="Calibri"/>
                <a:cs typeface="Calibri"/>
                <a:sym typeface="Calibri"/>
              </a:rPr>
              <a:t>			</a:t>
            </a:r>
            <a:endParaRPr/>
          </a:p>
        </p:txBody>
      </p:sp>
      <p:sp>
        <p:nvSpPr>
          <p:cNvPr id="74" name="Google Shape;74;p1"/>
          <p:cNvSpPr txBox="1"/>
          <p:nvPr/>
        </p:nvSpPr>
        <p:spPr>
          <a:xfrm>
            <a:off x="14796615" y="1612967"/>
            <a:ext cx="3351925" cy="1168748"/>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l-GR" sz="5400">
                <a:solidFill>
                  <a:schemeClr val="lt1"/>
                </a:solidFill>
                <a:latin typeface="Roboto"/>
                <a:ea typeface="Roboto"/>
                <a:cs typeface="Roboto"/>
                <a:sym typeface="Roboto"/>
              </a:rPr>
              <a:t>Module 1</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7" name="Shape 147"/>
        <p:cNvGrpSpPr/>
        <p:nvPr/>
      </p:nvGrpSpPr>
      <p:grpSpPr>
        <a:xfrm>
          <a:off x="0" y="0"/>
          <a:ext cx="0" cy="0"/>
          <a:chOff x="0" y="0"/>
          <a:chExt cx="0" cy="0"/>
        </a:xfrm>
      </p:grpSpPr>
      <p:sp>
        <p:nvSpPr>
          <p:cNvPr id="148" name="Google Shape;148;p10"/>
          <p:cNvSpPr txBox="1"/>
          <p:nvPr/>
        </p:nvSpPr>
        <p:spPr>
          <a:xfrm>
            <a:off x="1974850" y="5197476"/>
            <a:ext cx="8001000" cy="1169551"/>
          </a:xfrm>
          <a:prstGeom prst="rect">
            <a:avLst/>
          </a:prstGeom>
          <a:noFill/>
          <a:ln>
            <a:noFill/>
          </a:ln>
        </p:spPr>
        <p:txBody>
          <a:bodyPr anchorCtr="0" anchor="t" bIns="0" lIns="0" spcFirstLastPara="1" rIns="0" wrap="square" tIns="0">
            <a:spAutoFit/>
          </a:bodyPr>
          <a:lstStyle/>
          <a:p>
            <a:pPr indent="0" lvl="0" marL="0" rtl="0" algn="l">
              <a:spcBef>
                <a:spcPts val="0"/>
              </a:spcBef>
              <a:spcAft>
                <a:spcPts val="0"/>
              </a:spcAft>
              <a:buNone/>
            </a:pPr>
            <a:r>
              <a:rPr b="1" i="0" lang="el-GR" sz="3800">
                <a:solidFill>
                  <a:srgbClr val="2330DC"/>
                </a:solidFill>
                <a:latin typeface="Roboto"/>
                <a:ea typeface="Roboto"/>
                <a:cs typeface="Roboto"/>
                <a:sym typeface="Roboto"/>
              </a:rPr>
              <a:t>5. Consommation durable</a:t>
            </a:r>
            <a:br>
              <a:rPr b="0" i="0" lang="el-GR" sz="3800">
                <a:solidFill>
                  <a:srgbClr val="2330DC"/>
                </a:solidFill>
                <a:latin typeface="Roboto"/>
                <a:ea typeface="Roboto"/>
                <a:cs typeface="Roboto"/>
                <a:sym typeface="Roboto"/>
              </a:rPr>
            </a:br>
            <a:endParaRPr b="0" i="0" sz="3800">
              <a:solidFill>
                <a:srgbClr val="2330DC"/>
              </a:solidFill>
              <a:latin typeface="Roboto"/>
              <a:ea typeface="Roboto"/>
              <a:cs typeface="Roboto"/>
              <a:sym typeface="Roboto"/>
            </a:endParaRPr>
          </a:p>
        </p:txBody>
      </p:sp>
      <p:sp>
        <p:nvSpPr>
          <p:cNvPr id="149" name="Google Shape;149;p10"/>
          <p:cNvSpPr/>
          <p:nvPr/>
        </p:nvSpPr>
        <p:spPr>
          <a:xfrm>
            <a:off x="9060543" y="3404930"/>
            <a:ext cx="10287907" cy="3046988"/>
          </a:xfrm>
          <a:prstGeom prst="rect">
            <a:avLst/>
          </a:prstGeom>
          <a:noFill/>
          <a:ln>
            <a:noFill/>
          </a:ln>
        </p:spPr>
        <p:txBody>
          <a:bodyPr anchorCtr="0" anchor="t" bIns="45700" lIns="91425" spcFirstLastPara="1" rIns="91425" wrap="square" tIns="45700">
            <a:spAutoFit/>
          </a:bodyPr>
          <a:lstStyle/>
          <a:p>
            <a:pPr indent="-457200" lvl="0" marL="457200" rtl="0" algn="l">
              <a:spcBef>
                <a:spcPts val="0"/>
              </a:spcBef>
              <a:spcAft>
                <a:spcPts val="0"/>
              </a:spcAft>
              <a:buClr>
                <a:srgbClr val="2330DC"/>
              </a:buClr>
              <a:buSzPts val="3200"/>
              <a:buFont typeface="Arial"/>
              <a:buChar char="•"/>
            </a:pPr>
            <a:r>
              <a:rPr lang="el-GR" sz="3200">
                <a:solidFill>
                  <a:srgbClr val="2330DC"/>
                </a:solidFill>
              </a:rPr>
              <a:t>Elle encourage </a:t>
            </a:r>
            <a:r>
              <a:rPr lang="el-GR" sz="3200">
                <a:solidFill>
                  <a:srgbClr val="2330DC"/>
                </a:solidFill>
              </a:rPr>
              <a:t>les pratiques telles que les </a:t>
            </a:r>
            <a:r>
              <a:rPr b="1" lang="el-GR" sz="3200">
                <a:solidFill>
                  <a:srgbClr val="FDA800"/>
                </a:solidFill>
              </a:rPr>
              <a:t>échanges de vêtements, les achats d'occasion </a:t>
            </a:r>
            <a:r>
              <a:rPr lang="el-GR" sz="3200">
                <a:solidFill>
                  <a:srgbClr val="2330DC"/>
                </a:solidFill>
              </a:rPr>
              <a:t>et les </a:t>
            </a:r>
            <a:r>
              <a:rPr b="1" lang="el-GR" sz="3200">
                <a:solidFill>
                  <a:srgbClr val="FDA800"/>
                </a:solidFill>
              </a:rPr>
              <a:t>services de location </a:t>
            </a:r>
            <a:r>
              <a:rPr lang="el-GR" sz="3200">
                <a:solidFill>
                  <a:srgbClr val="2330DC"/>
                </a:solidFill>
              </a:rPr>
              <a:t>afin de prolonger la durée de vie des vêtements. Elle encourage les décisions d'achat </a:t>
            </a:r>
            <a:r>
              <a:rPr lang="el-GR" sz="3200">
                <a:solidFill>
                  <a:srgbClr val="2330DC"/>
                </a:solidFill>
              </a:rPr>
              <a:t>conscientes.</a:t>
            </a:r>
            <a:endParaRPr sz="3200">
              <a:solidFill>
                <a:srgbClr val="2330DC"/>
              </a:solidFill>
            </a:endParaRPr>
          </a:p>
          <a:p>
            <a:pPr indent="-254000" lvl="0" marL="457200" rtl="0" algn="l">
              <a:spcBef>
                <a:spcPts val="0"/>
              </a:spcBef>
              <a:spcAft>
                <a:spcPts val="0"/>
              </a:spcAft>
              <a:buSzPts val="3200"/>
              <a:buFont typeface="Arial"/>
              <a:buNone/>
            </a:pPr>
            <a:r>
              <a:t/>
            </a:r>
            <a:endParaRPr sz="3200">
              <a:solidFill>
                <a:srgbClr val="2330DC"/>
              </a:solidFill>
            </a:endParaRPr>
          </a:p>
        </p:txBody>
      </p:sp>
      <p:sp>
        <p:nvSpPr>
          <p:cNvPr id="150" name="Google Shape;150;p10"/>
          <p:cNvSpPr/>
          <p:nvPr/>
        </p:nvSpPr>
        <p:spPr>
          <a:xfrm>
            <a:off x="9060543" y="6426905"/>
            <a:ext cx="10052050" cy="3046988"/>
          </a:xfrm>
          <a:prstGeom prst="rect">
            <a:avLst/>
          </a:prstGeom>
          <a:noFill/>
          <a:ln>
            <a:noFill/>
          </a:ln>
        </p:spPr>
        <p:txBody>
          <a:bodyPr anchorCtr="0" anchor="t" bIns="45700" lIns="91425" spcFirstLastPara="1" rIns="91425" wrap="square" tIns="45700">
            <a:spAutoFit/>
          </a:bodyPr>
          <a:lstStyle/>
          <a:p>
            <a:pPr indent="-457200" lvl="0" marL="457200" rtl="0" algn="l">
              <a:spcBef>
                <a:spcPts val="0"/>
              </a:spcBef>
              <a:spcAft>
                <a:spcPts val="0"/>
              </a:spcAft>
              <a:buClr>
                <a:srgbClr val="2330DC"/>
              </a:buClr>
              <a:buSzPts val="3200"/>
              <a:buFont typeface="Arial"/>
              <a:buChar char="•"/>
            </a:pPr>
            <a:r>
              <a:rPr lang="el-GR" sz="3200">
                <a:solidFill>
                  <a:srgbClr val="2330DC"/>
                </a:solidFill>
              </a:rPr>
              <a:t>Les entreprises commerciales devraient être plus transparentes. Elles devraient fournir des certifications telles que le </a:t>
            </a:r>
            <a:r>
              <a:rPr b="1" lang="el-GR" sz="3200">
                <a:solidFill>
                  <a:srgbClr val="FDA800"/>
                </a:solidFill>
              </a:rPr>
              <a:t>commerce équitable, le Global Organic Textile Standard (GOTS) </a:t>
            </a:r>
            <a:r>
              <a:rPr lang="el-GR" sz="3200">
                <a:solidFill>
                  <a:srgbClr val="FDA800"/>
                </a:solidFill>
              </a:rPr>
              <a:t>et </a:t>
            </a:r>
            <a:r>
              <a:rPr b="1" lang="el-GR" sz="3200">
                <a:solidFill>
                  <a:srgbClr val="FDA800"/>
                </a:solidFill>
              </a:rPr>
              <a:t>Bluesign</a:t>
            </a:r>
            <a:r>
              <a:rPr lang="el-GR" sz="3200">
                <a:solidFill>
                  <a:srgbClr val="FDA800"/>
                </a:solidFill>
              </a:rPr>
              <a:t>.</a:t>
            </a:r>
            <a:endParaRPr sz="3200">
              <a:solidFill>
                <a:srgbClr val="FDA800"/>
              </a:solidFill>
            </a:endParaRPr>
          </a:p>
          <a:p>
            <a:pPr indent="-254000" lvl="0" marL="457200" rtl="0" algn="l">
              <a:spcBef>
                <a:spcPts val="0"/>
              </a:spcBef>
              <a:spcAft>
                <a:spcPts val="0"/>
              </a:spcAft>
              <a:buSzPts val="3200"/>
              <a:buFont typeface="Arial"/>
              <a:buNone/>
            </a:pPr>
            <a:r>
              <a:t/>
            </a:r>
            <a:endParaRPr sz="3200">
              <a:solidFill>
                <a:srgbClr val="2330DC"/>
              </a:solidFill>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4" name="Shape 154"/>
        <p:cNvGrpSpPr/>
        <p:nvPr/>
      </p:nvGrpSpPr>
      <p:grpSpPr>
        <a:xfrm>
          <a:off x="0" y="0"/>
          <a:ext cx="0" cy="0"/>
          <a:chOff x="0" y="0"/>
          <a:chExt cx="0" cy="0"/>
        </a:xfrm>
      </p:grpSpPr>
      <p:sp>
        <p:nvSpPr>
          <p:cNvPr id="155" name="Google Shape;155;p11"/>
          <p:cNvSpPr txBox="1"/>
          <p:nvPr/>
        </p:nvSpPr>
        <p:spPr>
          <a:xfrm>
            <a:off x="1898650" y="5045075"/>
            <a:ext cx="8001000" cy="1169551"/>
          </a:xfrm>
          <a:prstGeom prst="rect">
            <a:avLst/>
          </a:prstGeom>
          <a:noFill/>
          <a:ln>
            <a:noFill/>
          </a:ln>
        </p:spPr>
        <p:txBody>
          <a:bodyPr anchorCtr="0" anchor="t" bIns="0" lIns="0" spcFirstLastPara="1" rIns="0" wrap="square" tIns="0">
            <a:spAutoFit/>
          </a:bodyPr>
          <a:lstStyle/>
          <a:p>
            <a:pPr indent="0" lvl="0" marL="0" rtl="0" algn="l">
              <a:spcBef>
                <a:spcPts val="0"/>
              </a:spcBef>
              <a:spcAft>
                <a:spcPts val="0"/>
              </a:spcAft>
              <a:buNone/>
            </a:pPr>
            <a:r>
              <a:rPr b="1" i="0" lang="el-GR" sz="3800">
                <a:solidFill>
                  <a:srgbClr val="2330DC"/>
                </a:solidFill>
                <a:latin typeface="Roboto"/>
                <a:ea typeface="Roboto"/>
                <a:cs typeface="Roboto"/>
                <a:sym typeface="Roboto"/>
              </a:rPr>
              <a:t>6. Innovation et technologie</a:t>
            </a:r>
            <a:br>
              <a:rPr b="0" i="0" lang="el-GR" sz="3800">
                <a:solidFill>
                  <a:srgbClr val="2330DC"/>
                </a:solidFill>
                <a:latin typeface="Roboto"/>
                <a:ea typeface="Roboto"/>
                <a:cs typeface="Roboto"/>
                <a:sym typeface="Roboto"/>
              </a:rPr>
            </a:br>
            <a:endParaRPr b="0" i="0" sz="3800">
              <a:solidFill>
                <a:srgbClr val="2330DC"/>
              </a:solidFill>
              <a:latin typeface="Roboto"/>
              <a:ea typeface="Roboto"/>
              <a:cs typeface="Roboto"/>
              <a:sym typeface="Roboto"/>
            </a:endParaRPr>
          </a:p>
        </p:txBody>
      </p:sp>
      <p:sp>
        <p:nvSpPr>
          <p:cNvPr id="156" name="Google Shape;156;p11"/>
          <p:cNvSpPr/>
          <p:nvPr/>
        </p:nvSpPr>
        <p:spPr>
          <a:xfrm>
            <a:off x="9060543" y="3440172"/>
            <a:ext cx="10052957" cy="2554545"/>
          </a:xfrm>
          <a:prstGeom prst="rect">
            <a:avLst/>
          </a:prstGeom>
          <a:noFill/>
          <a:ln>
            <a:noFill/>
          </a:ln>
        </p:spPr>
        <p:txBody>
          <a:bodyPr anchorCtr="0" anchor="t" bIns="45700" lIns="91425" spcFirstLastPara="1" rIns="91425" wrap="square" tIns="45700">
            <a:spAutoFit/>
          </a:bodyPr>
          <a:lstStyle/>
          <a:p>
            <a:pPr indent="-457200" lvl="0" marL="457200" rtl="0" algn="l">
              <a:spcBef>
                <a:spcPts val="0"/>
              </a:spcBef>
              <a:spcAft>
                <a:spcPts val="0"/>
              </a:spcAft>
              <a:buClr>
                <a:srgbClr val="2330DC"/>
              </a:buClr>
              <a:buSzPts val="3200"/>
              <a:buFont typeface="Arial"/>
              <a:buChar char="•"/>
            </a:pPr>
            <a:r>
              <a:rPr lang="el-GR" sz="3200">
                <a:solidFill>
                  <a:srgbClr val="2330DC"/>
                </a:solidFill>
                <a:latin typeface="Roboto"/>
                <a:ea typeface="Roboto"/>
                <a:cs typeface="Roboto"/>
                <a:sym typeface="Roboto"/>
              </a:rPr>
              <a:t>Elle promeut </a:t>
            </a:r>
            <a:r>
              <a:rPr lang="el-GR" sz="3200">
                <a:solidFill>
                  <a:srgbClr val="2330DC"/>
                </a:solidFill>
                <a:latin typeface="Roboto"/>
                <a:ea typeface="Roboto"/>
                <a:cs typeface="Roboto"/>
                <a:sym typeface="Roboto"/>
              </a:rPr>
              <a:t>l'utilisation de technologies telles que l</a:t>
            </a:r>
            <a:r>
              <a:rPr lang="el-GR" sz="3200">
                <a:solidFill>
                  <a:srgbClr val="FDA800"/>
                </a:solidFill>
                <a:latin typeface="Roboto"/>
                <a:ea typeface="Roboto"/>
                <a:cs typeface="Roboto"/>
                <a:sym typeface="Roboto"/>
              </a:rPr>
              <a:t>'impression 3D, la conception par IA et les normes numériques </a:t>
            </a:r>
            <a:r>
              <a:rPr lang="el-GR" sz="3200">
                <a:solidFill>
                  <a:srgbClr val="2330DC"/>
                </a:solidFill>
                <a:latin typeface="Roboto"/>
                <a:ea typeface="Roboto"/>
                <a:cs typeface="Roboto"/>
                <a:sym typeface="Roboto"/>
              </a:rPr>
              <a:t>afin de réduire les déchets de matériaux.</a:t>
            </a:r>
            <a:endParaRPr/>
          </a:p>
          <a:p>
            <a:pPr indent="-254000" lvl="0" marL="457200" rtl="0" algn="l">
              <a:spcBef>
                <a:spcPts val="0"/>
              </a:spcBef>
              <a:spcAft>
                <a:spcPts val="0"/>
              </a:spcAft>
              <a:buSzPts val="3200"/>
              <a:buFont typeface="Arial"/>
              <a:buNone/>
            </a:pPr>
            <a:r>
              <a:t/>
            </a:r>
            <a:endParaRPr sz="3200">
              <a:solidFill>
                <a:srgbClr val="2330DC"/>
              </a:solidFill>
            </a:endParaRPr>
          </a:p>
        </p:txBody>
      </p:sp>
      <p:sp>
        <p:nvSpPr>
          <p:cNvPr id="157" name="Google Shape;157;p11"/>
          <p:cNvSpPr/>
          <p:nvPr/>
        </p:nvSpPr>
        <p:spPr>
          <a:xfrm>
            <a:off x="9061450" y="5807075"/>
            <a:ext cx="10052050" cy="2062103"/>
          </a:xfrm>
          <a:prstGeom prst="rect">
            <a:avLst/>
          </a:prstGeom>
          <a:noFill/>
          <a:ln>
            <a:noFill/>
          </a:ln>
        </p:spPr>
        <p:txBody>
          <a:bodyPr anchorCtr="0" anchor="t" bIns="45700" lIns="91425" spcFirstLastPara="1" rIns="91425" wrap="square" tIns="45700">
            <a:spAutoFit/>
          </a:bodyPr>
          <a:lstStyle/>
          <a:p>
            <a:pPr indent="-457200" lvl="0" marL="457200" rtl="0" algn="l">
              <a:spcBef>
                <a:spcPts val="0"/>
              </a:spcBef>
              <a:spcAft>
                <a:spcPts val="0"/>
              </a:spcAft>
              <a:buClr>
                <a:srgbClr val="2330DC"/>
              </a:buClr>
              <a:buSzPts val="3200"/>
              <a:buFont typeface="Arial"/>
              <a:buChar char="•"/>
            </a:pPr>
            <a:r>
              <a:rPr lang="el-GR" sz="3200">
                <a:solidFill>
                  <a:srgbClr val="2330DC"/>
                </a:solidFill>
                <a:latin typeface="Roboto"/>
                <a:ea typeface="Roboto"/>
                <a:cs typeface="Roboto"/>
                <a:sym typeface="Roboto"/>
              </a:rPr>
              <a:t>Elle</a:t>
            </a:r>
            <a:r>
              <a:rPr lang="el-GR" sz="3200">
                <a:solidFill>
                  <a:srgbClr val="2330DC"/>
                </a:solidFill>
                <a:latin typeface="Roboto"/>
                <a:ea typeface="Roboto"/>
                <a:cs typeface="Roboto"/>
                <a:sym typeface="Roboto"/>
              </a:rPr>
              <a:t> encourage les </a:t>
            </a:r>
            <a:r>
              <a:rPr lang="el-GR" sz="3200">
                <a:solidFill>
                  <a:srgbClr val="FDA800"/>
                </a:solidFill>
                <a:latin typeface="Roboto"/>
                <a:ea typeface="Roboto"/>
                <a:cs typeface="Roboto"/>
                <a:sym typeface="Roboto"/>
              </a:rPr>
              <a:t>alternatives respectueuses de l'environnement</a:t>
            </a:r>
            <a:r>
              <a:rPr lang="el-GR" sz="3200">
                <a:solidFill>
                  <a:srgbClr val="2330DC"/>
                </a:solidFill>
                <a:latin typeface="Roboto"/>
                <a:ea typeface="Roboto"/>
                <a:cs typeface="Roboto"/>
                <a:sym typeface="Roboto"/>
              </a:rPr>
              <a:t>, telles que les matériaux innovants comme le </a:t>
            </a:r>
            <a:r>
              <a:rPr b="1" lang="el-GR" sz="3200">
                <a:solidFill>
                  <a:srgbClr val="2330DC"/>
                </a:solidFill>
                <a:latin typeface="Roboto"/>
                <a:ea typeface="Roboto"/>
                <a:cs typeface="Roboto"/>
                <a:sym typeface="Roboto"/>
              </a:rPr>
              <a:t>cuir biofabriqué </a:t>
            </a:r>
            <a:r>
              <a:rPr lang="el-GR" sz="3200">
                <a:solidFill>
                  <a:srgbClr val="2330DC"/>
                </a:solidFill>
                <a:latin typeface="Roboto"/>
                <a:ea typeface="Roboto"/>
                <a:cs typeface="Roboto"/>
                <a:sym typeface="Roboto"/>
              </a:rPr>
              <a:t>et les textiles fabriqués à partir de déchets alimentaires ou d'algues.</a:t>
            </a:r>
            <a:endParaRPr sz="3200">
              <a:solidFill>
                <a:srgbClr val="2330DC"/>
              </a:solidFill>
              <a:latin typeface="Roboto"/>
              <a:ea typeface="Roboto"/>
              <a:cs typeface="Roboto"/>
              <a:sym typeface="Roboto"/>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1" name="Shape 161"/>
        <p:cNvGrpSpPr/>
        <p:nvPr/>
      </p:nvGrpSpPr>
      <p:grpSpPr>
        <a:xfrm>
          <a:off x="0" y="0"/>
          <a:ext cx="0" cy="0"/>
          <a:chOff x="0" y="0"/>
          <a:chExt cx="0" cy="0"/>
        </a:xfrm>
      </p:grpSpPr>
      <p:sp>
        <p:nvSpPr>
          <p:cNvPr id="162" name="Google Shape;162;p12"/>
          <p:cNvSpPr txBox="1"/>
          <p:nvPr/>
        </p:nvSpPr>
        <p:spPr>
          <a:xfrm>
            <a:off x="1441450" y="5121275"/>
            <a:ext cx="8001000" cy="585000"/>
          </a:xfrm>
          <a:prstGeom prst="rect">
            <a:avLst/>
          </a:prstGeom>
          <a:noFill/>
          <a:ln>
            <a:noFill/>
          </a:ln>
        </p:spPr>
        <p:txBody>
          <a:bodyPr anchorCtr="0" anchor="t" bIns="0" lIns="0" spcFirstLastPara="1" rIns="0" wrap="square" tIns="0">
            <a:spAutoFit/>
          </a:bodyPr>
          <a:lstStyle/>
          <a:p>
            <a:pPr indent="0" lvl="0" marL="0" rtl="0" algn="l">
              <a:spcBef>
                <a:spcPts val="0"/>
              </a:spcBef>
              <a:spcAft>
                <a:spcPts val="0"/>
              </a:spcAft>
              <a:buNone/>
            </a:pPr>
            <a:r>
              <a:rPr b="1" i="0" lang="el-GR" sz="3800">
                <a:solidFill>
                  <a:srgbClr val="2330DC"/>
                </a:solidFill>
                <a:latin typeface="Roboto"/>
                <a:ea typeface="Roboto"/>
                <a:cs typeface="Roboto"/>
                <a:sym typeface="Roboto"/>
              </a:rPr>
              <a:t>7. Les défis </a:t>
            </a:r>
            <a:r>
              <a:rPr b="1" lang="el-GR" sz="3800">
                <a:solidFill>
                  <a:srgbClr val="2330DC"/>
                </a:solidFill>
                <a:latin typeface="Roboto"/>
                <a:ea typeface="Roboto"/>
                <a:cs typeface="Roboto"/>
                <a:sym typeface="Roboto"/>
              </a:rPr>
              <a:t>en matière de durabilité</a:t>
            </a:r>
            <a:endParaRPr b="0" i="0" sz="3800">
              <a:solidFill>
                <a:srgbClr val="2330DC"/>
              </a:solidFill>
              <a:latin typeface="Roboto"/>
              <a:ea typeface="Roboto"/>
              <a:cs typeface="Roboto"/>
              <a:sym typeface="Roboto"/>
            </a:endParaRPr>
          </a:p>
        </p:txBody>
      </p:sp>
      <p:sp>
        <p:nvSpPr>
          <p:cNvPr id="163" name="Google Shape;163;p12"/>
          <p:cNvSpPr/>
          <p:nvPr/>
        </p:nvSpPr>
        <p:spPr>
          <a:xfrm>
            <a:off x="9061450" y="2298469"/>
            <a:ext cx="10286999" cy="2554545"/>
          </a:xfrm>
          <a:prstGeom prst="rect">
            <a:avLst/>
          </a:prstGeom>
          <a:noFill/>
          <a:ln>
            <a:noFill/>
          </a:ln>
        </p:spPr>
        <p:txBody>
          <a:bodyPr anchorCtr="0" anchor="t" bIns="45700" lIns="91425" spcFirstLastPara="1" rIns="91425" wrap="square" tIns="45700">
            <a:spAutoFit/>
          </a:bodyPr>
          <a:lstStyle/>
          <a:p>
            <a:pPr indent="-457200" lvl="0" marL="457200" rtl="0" algn="l">
              <a:spcBef>
                <a:spcPts val="0"/>
              </a:spcBef>
              <a:spcAft>
                <a:spcPts val="0"/>
              </a:spcAft>
              <a:buClr>
                <a:srgbClr val="2330DC"/>
              </a:buClr>
              <a:buSzPts val="3200"/>
              <a:buFont typeface="Arial"/>
              <a:buChar char="•"/>
            </a:pPr>
            <a:r>
              <a:rPr lang="el-GR" sz="3200">
                <a:solidFill>
                  <a:srgbClr val="2330DC"/>
                </a:solidFill>
                <a:latin typeface="Roboto"/>
                <a:ea typeface="Roboto"/>
                <a:cs typeface="Roboto"/>
                <a:sym typeface="Roboto"/>
              </a:rPr>
              <a:t>Les entreprises commerciales trompent les consommateurs/trices par une publicité mensongère sur leur respect de l'environnement. Ce phénomène est connu sous le nom d'</a:t>
            </a:r>
            <a:r>
              <a:rPr b="1" lang="el-GR" sz="3200">
                <a:solidFill>
                  <a:srgbClr val="FDA800"/>
                </a:solidFill>
                <a:latin typeface="Roboto"/>
                <a:ea typeface="Roboto"/>
                <a:cs typeface="Roboto"/>
                <a:sym typeface="Roboto"/>
              </a:rPr>
              <a:t>écoblanchiment </a:t>
            </a:r>
            <a:r>
              <a:rPr lang="el-GR" sz="3200">
                <a:solidFill>
                  <a:srgbClr val="2330DC"/>
                </a:solidFill>
                <a:latin typeface="Roboto"/>
                <a:ea typeface="Roboto"/>
                <a:cs typeface="Roboto"/>
                <a:sym typeface="Roboto"/>
              </a:rPr>
              <a:t>(projection d'une fausse identité écologique)</a:t>
            </a:r>
            <a:r>
              <a:rPr lang="el-GR" sz="3200">
                <a:solidFill>
                  <a:srgbClr val="FDA800"/>
                </a:solidFill>
                <a:latin typeface="Roboto"/>
                <a:ea typeface="Roboto"/>
                <a:cs typeface="Roboto"/>
                <a:sym typeface="Roboto"/>
              </a:rPr>
              <a:t>. </a:t>
            </a:r>
            <a:endParaRPr sz="3200">
              <a:solidFill>
                <a:srgbClr val="FDA800"/>
              </a:solidFill>
              <a:latin typeface="Roboto"/>
              <a:ea typeface="Roboto"/>
              <a:cs typeface="Roboto"/>
              <a:sym typeface="Roboto"/>
            </a:endParaRPr>
          </a:p>
        </p:txBody>
      </p:sp>
      <p:sp>
        <p:nvSpPr>
          <p:cNvPr id="164" name="Google Shape;164;p12"/>
          <p:cNvSpPr/>
          <p:nvPr/>
        </p:nvSpPr>
        <p:spPr>
          <a:xfrm>
            <a:off x="9061450" y="4874310"/>
            <a:ext cx="10052050" cy="3046988"/>
          </a:xfrm>
          <a:prstGeom prst="rect">
            <a:avLst/>
          </a:prstGeom>
          <a:noFill/>
          <a:ln>
            <a:noFill/>
          </a:ln>
        </p:spPr>
        <p:txBody>
          <a:bodyPr anchorCtr="0" anchor="t" bIns="45700" lIns="91425" spcFirstLastPara="1" rIns="91425" wrap="square" tIns="45700">
            <a:spAutoFit/>
          </a:bodyPr>
          <a:lstStyle/>
          <a:p>
            <a:pPr indent="-457200" lvl="0" marL="457200" rtl="0" algn="l">
              <a:spcBef>
                <a:spcPts val="0"/>
              </a:spcBef>
              <a:spcAft>
                <a:spcPts val="0"/>
              </a:spcAft>
              <a:buClr>
                <a:srgbClr val="2330DC"/>
              </a:buClr>
              <a:buSzPts val="3200"/>
              <a:buFont typeface="Arial"/>
              <a:buChar char="•"/>
            </a:pPr>
            <a:r>
              <a:rPr lang="el-GR" sz="3200">
                <a:solidFill>
                  <a:srgbClr val="2330DC"/>
                </a:solidFill>
                <a:latin typeface="Roboto"/>
                <a:ea typeface="Roboto"/>
                <a:cs typeface="Roboto"/>
                <a:sym typeface="Roboto"/>
              </a:rPr>
              <a:t>Les vêtements durables sont moins accessibles à tous/toutes les consommateurs/trices en raison de leurs </a:t>
            </a:r>
            <a:r>
              <a:rPr lang="el-GR" sz="3200">
                <a:solidFill>
                  <a:srgbClr val="FDA800"/>
                </a:solidFill>
                <a:latin typeface="Roboto"/>
                <a:ea typeface="Roboto"/>
                <a:cs typeface="Roboto"/>
                <a:sym typeface="Roboto"/>
              </a:rPr>
              <a:t>prix élevés. </a:t>
            </a:r>
            <a:r>
              <a:rPr lang="el-GR" sz="3200">
                <a:solidFill>
                  <a:srgbClr val="2330DC"/>
                </a:solidFill>
                <a:latin typeface="Roboto"/>
                <a:ea typeface="Roboto"/>
                <a:cs typeface="Roboto"/>
                <a:sym typeface="Roboto"/>
              </a:rPr>
              <a:t>Cela est dû à la meilleure qualité des matériaux et à l'utilisation de méthodes de production éthiques.         </a:t>
            </a:r>
            <a:endParaRPr sz="3200">
              <a:solidFill>
                <a:srgbClr val="2330DC"/>
              </a:solidFill>
              <a:latin typeface="Roboto"/>
              <a:ea typeface="Roboto"/>
              <a:cs typeface="Roboto"/>
              <a:sym typeface="Roboto"/>
            </a:endParaRPr>
          </a:p>
          <a:p>
            <a:pPr indent="-254000" lvl="0" marL="457200" rtl="0" algn="l">
              <a:spcBef>
                <a:spcPts val="0"/>
              </a:spcBef>
              <a:spcAft>
                <a:spcPts val="0"/>
              </a:spcAft>
              <a:buSzPts val="3200"/>
              <a:buFont typeface="Arial"/>
              <a:buNone/>
            </a:pPr>
            <a:r>
              <a:t/>
            </a:r>
            <a:endParaRPr sz="3200">
              <a:solidFill>
                <a:srgbClr val="2330DC"/>
              </a:solidFill>
            </a:endParaRPr>
          </a:p>
        </p:txBody>
      </p:sp>
      <p:sp>
        <p:nvSpPr>
          <p:cNvPr id="165" name="Google Shape;165;p12"/>
          <p:cNvSpPr/>
          <p:nvPr/>
        </p:nvSpPr>
        <p:spPr>
          <a:xfrm>
            <a:off x="9061450" y="7541311"/>
            <a:ext cx="10052050" cy="2554545"/>
          </a:xfrm>
          <a:prstGeom prst="rect">
            <a:avLst/>
          </a:prstGeom>
          <a:noFill/>
          <a:ln>
            <a:noFill/>
          </a:ln>
        </p:spPr>
        <p:txBody>
          <a:bodyPr anchorCtr="0" anchor="t" bIns="45700" lIns="91425" spcFirstLastPara="1" rIns="91425" wrap="square" tIns="45700">
            <a:spAutoFit/>
          </a:bodyPr>
          <a:lstStyle/>
          <a:p>
            <a:pPr indent="-457200" lvl="0" marL="457200" rtl="0" algn="l">
              <a:spcBef>
                <a:spcPts val="0"/>
              </a:spcBef>
              <a:spcAft>
                <a:spcPts val="0"/>
              </a:spcAft>
              <a:buClr>
                <a:srgbClr val="2330DC"/>
              </a:buClr>
              <a:buSzPts val="3200"/>
              <a:buFont typeface="Arial"/>
              <a:buChar char="•"/>
            </a:pPr>
            <a:r>
              <a:rPr lang="el-GR" sz="3200">
                <a:solidFill>
                  <a:srgbClr val="2330DC"/>
                </a:solidFill>
                <a:latin typeface="Roboto"/>
                <a:ea typeface="Roboto"/>
                <a:cs typeface="Roboto"/>
                <a:sym typeface="Roboto"/>
              </a:rPr>
              <a:t>Un défi majeur pour les entreprises commerciales est d'augmenter leur production afin de maintenir un impact minimal sur l'environnement. </a:t>
            </a:r>
            <a:endParaRPr sz="3200">
              <a:solidFill>
                <a:srgbClr val="2330DC"/>
              </a:solidFill>
              <a:latin typeface="Roboto"/>
              <a:ea typeface="Roboto"/>
              <a:cs typeface="Roboto"/>
              <a:sym typeface="Roboto"/>
            </a:endParaRPr>
          </a:p>
          <a:p>
            <a:pPr indent="0" lvl="0" marL="0" rtl="0" algn="l">
              <a:spcBef>
                <a:spcPts val="0"/>
              </a:spcBef>
              <a:spcAft>
                <a:spcPts val="0"/>
              </a:spcAft>
              <a:buNone/>
            </a:pPr>
            <a:r>
              <a:t/>
            </a:r>
            <a:endParaRPr sz="3200">
              <a:solidFill>
                <a:srgbClr val="2330DC"/>
              </a:solidFill>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9" name="Shape 169"/>
        <p:cNvGrpSpPr/>
        <p:nvPr/>
      </p:nvGrpSpPr>
      <p:grpSpPr>
        <a:xfrm>
          <a:off x="0" y="0"/>
          <a:ext cx="0" cy="0"/>
          <a:chOff x="0" y="0"/>
          <a:chExt cx="0" cy="0"/>
        </a:xfrm>
      </p:grpSpPr>
      <p:sp>
        <p:nvSpPr>
          <p:cNvPr id="170" name="Google Shape;170;p13"/>
          <p:cNvSpPr txBox="1"/>
          <p:nvPr>
            <p:ph type="ctrTitle"/>
          </p:nvPr>
        </p:nvSpPr>
        <p:spPr>
          <a:xfrm>
            <a:off x="984250" y="1235075"/>
            <a:ext cx="17068800" cy="1661993"/>
          </a:xfrm>
          <a:prstGeom prst="rect">
            <a:avLst/>
          </a:prstGeom>
          <a:noFill/>
          <a:ln>
            <a:noFill/>
          </a:ln>
        </p:spPr>
        <p:txBody>
          <a:bodyPr anchorCtr="0" anchor="t" bIns="0" lIns="0" spcFirstLastPara="1" rIns="0" wrap="square" tIns="0">
            <a:spAutoFit/>
          </a:bodyPr>
          <a:lstStyle/>
          <a:p>
            <a:pPr indent="0" lvl="0" marL="0" rtl="0" algn="l">
              <a:spcBef>
                <a:spcPts val="0"/>
              </a:spcBef>
              <a:spcAft>
                <a:spcPts val="0"/>
              </a:spcAft>
              <a:buNone/>
            </a:pPr>
            <a:r>
              <a:rPr lang="el-GR" sz="5400">
                <a:solidFill>
                  <a:srgbClr val="2330DC"/>
                </a:solidFill>
              </a:rPr>
              <a:t>Exemples d'entreprises commerciales de mode durable</a:t>
            </a:r>
            <a:endParaRPr sz="5400">
              <a:solidFill>
                <a:srgbClr val="2330DC"/>
              </a:solidFill>
            </a:endParaRPr>
          </a:p>
        </p:txBody>
      </p:sp>
      <p:sp>
        <p:nvSpPr>
          <p:cNvPr id="171" name="Google Shape;171;p13"/>
          <p:cNvSpPr txBox="1"/>
          <p:nvPr>
            <p:ph idx="1" type="subTitle"/>
          </p:nvPr>
        </p:nvSpPr>
        <p:spPr>
          <a:xfrm>
            <a:off x="984250" y="2586015"/>
            <a:ext cx="17678400" cy="8250300"/>
          </a:xfrm>
          <a:prstGeom prst="rect">
            <a:avLst/>
          </a:prstGeom>
          <a:noFill/>
          <a:ln>
            <a:noFill/>
          </a:ln>
        </p:spPr>
        <p:txBody>
          <a:bodyPr anchorCtr="0" anchor="t" bIns="0" lIns="0" spcFirstLastPara="1" rIns="0" wrap="square" tIns="0">
            <a:spAutoFit/>
          </a:bodyPr>
          <a:lstStyle/>
          <a:p>
            <a:pPr indent="-457200" lvl="0" marL="457200" rtl="0" algn="l">
              <a:spcBef>
                <a:spcPts val="0"/>
              </a:spcBef>
              <a:spcAft>
                <a:spcPts val="0"/>
              </a:spcAft>
              <a:buClr>
                <a:srgbClr val="2330DC"/>
              </a:buClr>
              <a:buSzPts val="3200"/>
              <a:buFont typeface="Arial"/>
              <a:buChar char="•"/>
            </a:pPr>
            <a:r>
              <a:rPr b="1" lang="el-GR" sz="3200">
                <a:solidFill>
                  <a:srgbClr val="2330DC"/>
                </a:solidFill>
                <a:latin typeface="Roboto"/>
                <a:ea typeface="Roboto"/>
                <a:cs typeface="Roboto"/>
                <a:sym typeface="Roboto"/>
              </a:rPr>
              <a:t>Patagonia </a:t>
            </a:r>
            <a:r>
              <a:rPr lang="el-GR" sz="3200">
                <a:solidFill>
                  <a:srgbClr val="2330DC"/>
                </a:solidFill>
                <a:latin typeface="Roboto"/>
                <a:ea typeface="Roboto"/>
                <a:cs typeface="Roboto"/>
                <a:sym typeface="Roboto"/>
              </a:rPr>
              <a:t>: Leader en matière de défense de l'environnement, connu pour ses matériaux recyclés, ses programmes de réparation et son engagement à réduire l'impact sur l'environnement.</a:t>
            </a:r>
            <a:endParaRPr sz="3200">
              <a:solidFill>
                <a:srgbClr val="2330DC"/>
              </a:solidFill>
              <a:latin typeface="Roboto"/>
              <a:ea typeface="Roboto"/>
              <a:cs typeface="Roboto"/>
              <a:sym typeface="Roboto"/>
            </a:endParaRPr>
          </a:p>
          <a:p>
            <a:pPr indent="0" lvl="0" marL="0" rtl="0" algn="l">
              <a:spcBef>
                <a:spcPts val="0"/>
              </a:spcBef>
              <a:spcAft>
                <a:spcPts val="0"/>
              </a:spcAft>
              <a:buNone/>
            </a:pPr>
            <a:r>
              <a:t/>
            </a:r>
            <a:endParaRPr sz="3200">
              <a:solidFill>
                <a:srgbClr val="2330DC"/>
              </a:solidFill>
              <a:latin typeface="Roboto"/>
              <a:ea typeface="Roboto"/>
              <a:cs typeface="Roboto"/>
              <a:sym typeface="Roboto"/>
            </a:endParaRPr>
          </a:p>
          <a:p>
            <a:pPr indent="-457200" lvl="0" marL="457200" rtl="0" algn="l">
              <a:spcBef>
                <a:spcPts val="0"/>
              </a:spcBef>
              <a:spcAft>
                <a:spcPts val="0"/>
              </a:spcAft>
              <a:buClr>
                <a:srgbClr val="2330DC"/>
              </a:buClr>
              <a:buSzPts val="3200"/>
              <a:buFont typeface="Arial"/>
              <a:buChar char="•"/>
            </a:pPr>
            <a:r>
              <a:rPr b="1" lang="el-GR" sz="3200">
                <a:solidFill>
                  <a:srgbClr val="2330DC"/>
                </a:solidFill>
                <a:latin typeface="Roboto"/>
                <a:ea typeface="Roboto"/>
                <a:cs typeface="Roboto"/>
                <a:sym typeface="Roboto"/>
              </a:rPr>
              <a:t>Stella McCartney </a:t>
            </a:r>
            <a:r>
              <a:rPr lang="el-GR" sz="3200">
                <a:solidFill>
                  <a:srgbClr val="2330DC"/>
                </a:solidFill>
                <a:latin typeface="Roboto"/>
                <a:ea typeface="Roboto"/>
                <a:cs typeface="Roboto"/>
                <a:sym typeface="Roboto"/>
              </a:rPr>
              <a:t>: Une marque de luxe qui met l'accent sur les matériaux végétaliens, sans cruauté et durables.</a:t>
            </a:r>
            <a:endParaRPr sz="3200">
              <a:solidFill>
                <a:srgbClr val="2330DC"/>
              </a:solidFill>
              <a:latin typeface="Roboto"/>
              <a:ea typeface="Roboto"/>
              <a:cs typeface="Roboto"/>
              <a:sym typeface="Roboto"/>
            </a:endParaRPr>
          </a:p>
          <a:p>
            <a:pPr indent="0" lvl="0" marL="0" rtl="0" algn="l">
              <a:spcBef>
                <a:spcPts val="0"/>
              </a:spcBef>
              <a:spcAft>
                <a:spcPts val="0"/>
              </a:spcAft>
              <a:buNone/>
            </a:pPr>
            <a:r>
              <a:t/>
            </a:r>
            <a:endParaRPr sz="3200">
              <a:solidFill>
                <a:srgbClr val="2330DC"/>
              </a:solidFill>
              <a:latin typeface="Roboto"/>
              <a:ea typeface="Roboto"/>
              <a:cs typeface="Roboto"/>
              <a:sym typeface="Roboto"/>
            </a:endParaRPr>
          </a:p>
          <a:p>
            <a:pPr indent="-457200" lvl="0" marL="457200" rtl="0" algn="l">
              <a:spcBef>
                <a:spcPts val="0"/>
              </a:spcBef>
              <a:spcAft>
                <a:spcPts val="0"/>
              </a:spcAft>
              <a:buClr>
                <a:srgbClr val="2330DC"/>
              </a:buClr>
              <a:buSzPts val="3200"/>
              <a:buFont typeface="Arial"/>
              <a:buChar char="•"/>
            </a:pPr>
            <a:r>
              <a:rPr b="1" lang="el-GR" sz="3200">
                <a:solidFill>
                  <a:srgbClr val="2330DC"/>
                </a:solidFill>
                <a:latin typeface="Roboto"/>
                <a:ea typeface="Roboto"/>
                <a:cs typeface="Roboto"/>
                <a:sym typeface="Roboto"/>
              </a:rPr>
              <a:t>Eileen Fisher </a:t>
            </a:r>
            <a:r>
              <a:rPr lang="el-GR" sz="3200">
                <a:solidFill>
                  <a:srgbClr val="2330DC"/>
                </a:solidFill>
                <a:latin typeface="Roboto"/>
                <a:ea typeface="Roboto"/>
                <a:cs typeface="Roboto"/>
                <a:sym typeface="Roboto"/>
              </a:rPr>
              <a:t>: Elle se concentre sur la "slow fashion", les pratiques de travail éthiques et un système de conception circulaire.</a:t>
            </a:r>
            <a:endParaRPr sz="3200">
              <a:solidFill>
                <a:srgbClr val="2330DC"/>
              </a:solidFill>
              <a:latin typeface="Roboto"/>
              <a:ea typeface="Roboto"/>
              <a:cs typeface="Roboto"/>
              <a:sym typeface="Roboto"/>
            </a:endParaRPr>
          </a:p>
          <a:p>
            <a:pPr indent="0" lvl="0" marL="0" rtl="0" algn="l">
              <a:spcBef>
                <a:spcPts val="0"/>
              </a:spcBef>
              <a:spcAft>
                <a:spcPts val="0"/>
              </a:spcAft>
              <a:buNone/>
            </a:pPr>
            <a:r>
              <a:t/>
            </a:r>
            <a:endParaRPr sz="3200">
              <a:solidFill>
                <a:srgbClr val="2330DC"/>
              </a:solidFill>
              <a:latin typeface="Roboto"/>
              <a:ea typeface="Roboto"/>
              <a:cs typeface="Roboto"/>
              <a:sym typeface="Roboto"/>
            </a:endParaRPr>
          </a:p>
          <a:p>
            <a:pPr indent="-457200" lvl="0" marL="457200" rtl="0" algn="l">
              <a:spcBef>
                <a:spcPts val="0"/>
              </a:spcBef>
              <a:spcAft>
                <a:spcPts val="0"/>
              </a:spcAft>
              <a:buClr>
                <a:srgbClr val="2330DC"/>
              </a:buClr>
              <a:buSzPts val="3200"/>
              <a:buFont typeface="Arial"/>
              <a:buChar char="•"/>
            </a:pPr>
            <a:r>
              <a:rPr b="1" lang="el-GR" sz="3200">
                <a:solidFill>
                  <a:srgbClr val="2330DC"/>
                </a:solidFill>
                <a:latin typeface="Roboto"/>
                <a:ea typeface="Roboto"/>
                <a:cs typeface="Roboto"/>
                <a:sym typeface="Roboto"/>
              </a:rPr>
              <a:t>Everlane </a:t>
            </a:r>
            <a:r>
              <a:rPr lang="el-GR" sz="3200">
                <a:solidFill>
                  <a:srgbClr val="2330DC"/>
                </a:solidFill>
                <a:latin typeface="Roboto"/>
                <a:ea typeface="Roboto"/>
                <a:cs typeface="Roboto"/>
                <a:sym typeface="Roboto"/>
              </a:rPr>
              <a:t>: Transparence des prix et des chaînes d'approvisionnement, avec un accent sur les pratiques et les matériaux respectueux de l'environnement.</a:t>
            </a:r>
            <a:endParaRPr sz="3200">
              <a:solidFill>
                <a:srgbClr val="2330DC"/>
              </a:solidFill>
              <a:latin typeface="Roboto"/>
              <a:ea typeface="Roboto"/>
              <a:cs typeface="Roboto"/>
              <a:sym typeface="Roboto"/>
            </a:endParaRPr>
          </a:p>
          <a:p>
            <a:pPr indent="-254000" lvl="0" marL="457200" rtl="0" algn="l">
              <a:spcBef>
                <a:spcPts val="0"/>
              </a:spcBef>
              <a:spcAft>
                <a:spcPts val="0"/>
              </a:spcAft>
              <a:buSzPts val="3200"/>
              <a:buFont typeface="Arial"/>
              <a:buNone/>
            </a:pPr>
            <a:r>
              <a:t/>
            </a:r>
            <a:endParaRPr sz="3200">
              <a:solidFill>
                <a:srgbClr val="2330DC"/>
              </a:solidFill>
              <a:latin typeface="Roboto"/>
              <a:ea typeface="Roboto"/>
              <a:cs typeface="Roboto"/>
              <a:sym typeface="Roboto"/>
            </a:endParaRPr>
          </a:p>
          <a:p>
            <a:pPr indent="-457200" lvl="0" marL="457200" rtl="0" algn="l">
              <a:spcBef>
                <a:spcPts val="0"/>
              </a:spcBef>
              <a:spcAft>
                <a:spcPts val="0"/>
              </a:spcAft>
              <a:buClr>
                <a:srgbClr val="2330DC"/>
              </a:buClr>
              <a:buSzPts val="3200"/>
              <a:buFont typeface="Arial"/>
              <a:buChar char="•"/>
            </a:pPr>
            <a:r>
              <a:rPr b="1" lang="el-GR" sz="3200">
                <a:solidFill>
                  <a:srgbClr val="2330DC"/>
                </a:solidFill>
                <a:latin typeface="Roboto"/>
                <a:ea typeface="Roboto"/>
                <a:cs typeface="Roboto"/>
                <a:sym typeface="Roboto"/>
              </a:rPr>
              <a:t>Zero Waste Daniel : </a:t>
            </a:r>
            <a:r>
              <a:rPr lang="el-GR" sz="3200">
                <a:solidFill>
                  <a:srgbClr val="2330DC"/>
                </a:solidFill>
                <a:latin typeface="Roboto"/>
                <a:ea typeface="Roboto"/>
                <a:cs typeface="Roboto"/>
                <a:sym typeface="Roboto"/>
              </a:rPr>
              <a:t>Elle </a:t>
            </a:r>
            <a:r>
              <a:rPr lang="el-GR" sz="3200">
                <a:solidFill>
                  <a:srgbClr val="2330DC"/>
                </a:solidFill>
                <a:latin typeface="Roboto"/>
                <a:ea typeface="Roboto"/>
                <a:cs typeface="Roboto"/>
                <a:sym typeface="Roboto"/>
              </a:rPr>
              <a:t>utilise des méthodes de recyclage et des chutes de tissu pour concevoir et produire des vêtements de rue uniques.</a:t>
            </a:r>
            <a:endParaRPr sz="3200">
              <a:solidFill>
                <a:srgbClr val="2330DC"/>
              </a:solidFill>
              <a:latin typeface="Roboto"/>
              <a:ea typeface="Roboto"/>
              <a:cs typeface="Roboto"/>
              <a:sym typeface="Roboto"/>
            </a:endParaRPr>
          </a:p>
          <a:p>
            <a:pPr indent="0" lvl="0" marL="0" rtl="0" algn="l">
              <a:spcBef>
                <a:spcPts val="0"/>
              </a:spcBef>
              <a:spcAft>
                <a:spcPts val="0"/>
              </a:spcAft>
              <a:buNone/>
            </a:pPr>
            <a:r>
              <a:t/>
            </a:r>
            <a:endParaRPr sz="2800">
              <a:solidFill>
                <a:srgbClr val="FDA800"/>
              </a:solidFill>
              <a:latin typeface="Roboto"/>
              <a:ea typeface="Roboto"/>
              <a:cs typeface="Roboto"/>
              <a:sym typeface="Roboto"/>
            </a:endParaRPr>
          </a:p>
          <a:p>
            <a:pPr indent="0" lvl="0" marL="0" rtl="0" algn="l">
              <a:spcBef>
                <a:spcPts val="0"/>
              </a:spcBef>
              <a:spcAft>
                <a:spcPts val="0"/>
              </a:spcAft>
              <a:buNone/>
            </a:pPr>
            <a:r>
              <a:rPr lang="el-GR" sz="2800">
                <a:solidFill>
                  <a:srgbClr val="FDA800"/>
                </a:solidFill>
                <a:latin typeface="Roboto"/>
                <a:ea typeface="Roboto"/>
                <a:cs typeface="Roboto"/>
                <a:sym typeface="Roboto"/>
              </a:rPr>
              <a:t>Matériel de Lecture Requis : </a:t>
            </a:r>
            <a:r>
              <a:rPr i="1" lang="el-GR" sz="2800">
                <a:solidFill>
                  <a:srgbClr val="FDA800"/>
                </a:solidFill>
                <a:latin typeface="Roboto"/>
                <a:ea typeface="Roboto"/>
                <a:cs typeface="Roboto"/>
                <a:sym typeface="Roboto"/>
              </a:rPr>
              <a:t>10 raisons pour lesquelles Patagonia est l'entreprise la plus responsable au monde</a:t>
            </a:r>
            <a:r>
              <a:rPr lang="el-GR" sz="2800">
                <a:solidFill>
                  <a:srgbClr val="FDA800"/>
                </a:solidFill>
                <a:latin typeface="Roboto"/>
                <a:ea typeface="Roboto"/>
                <a:cs typeface="Roboto"/>
                <a:sym typeface="Roboto"/>
              </a:rPr>
              <a:t>.</a:t>
            </a:r>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5" name="Shape 175"/>
        <p:cNvGrpSpPr/>
        <p:nvPr/>
      </p:nvGrpSpPr>
      <p:grpSpPr>
        <a:xfrm>
          <a:off x="0" y="0"/>
          <a:ext cx="0" cy="0"/>
          <a:chOff x="0" y="0"/>
          <a:chExt cx="0" cy="0"/>
        </a:xfrm>
      </p:grpSpPr>
      <p:sp>
        <p:nvSpPr>
          <p:cNvPr id="176" name="Google Shape;176;p14"/>
          <p:cNvSpPr txBox="1"/>
          <p:nvPr>
            <p:ph idx="1" type="subTitle"/>
          </p:nvPr>
        </p:nvSpPr>
        <p:spPr>
          <a:xfrm>
            <a:off x="984250" y="995083"/>
            <a:ext cx="10623900" cy="9358500"/>
          </a:xfrm>
          <a:prstGeom prst="rect">
            <a:avLst/>
          </a:prstGeom>
          <a:noFill/>
          <a:ln>
            <a:noFill/>
          </a:ln>
        </p:spPr>
        <p:txBody>
          <a:bodyPr anchorCtr="0" anchor="t" bIns="0" lIns="0" spcFirstLastPara="1" rIns="0" wrap="square" tIns="0">
            <a:spAutoFit/>
          </a:bodyPr>
          <a:lstStyle/>
          <a:p>
            <a:pPr indent="-571500" lvl="0" marL="571500" rtl="0" algn="l">
              <a:spcBef>
                <a:spcPts val="0"/>
              </a:spcBef>
              <a:spcAft>
                <a:spcPts val="0"/>
              </a:spcAft>
              <a:buClr>
                <a:srgbClr val="2330DC"/>
              </a:buClr>
              <a:buSzPts val="3200"/>
              <a:buFont typeface="Arial"/>
              <a:buChar char="•"/>
            </a:pPr>
            <a:r>
              <a:rPr lang="el-GR" sz="3200">
                <a:solidFill>
                  <a:srgbClr val="2330DC"/>
                </a:solidFill>
                <a:latin typeface="Roboto"/>
                <a:ea typeface="Roboto"/>
                <a:cs typeface="Roboto"/>
                <a:sym typeface="Roboto"/>
              </a:rPr>
              <a:t>Fashion Heritage Network Cyprus est un groupe de jeunes créateurs/trices de mode chypriotes qui ont été inspirés par leur héritage chypriote. </a:t>
            </a:r>
            <a:endParaRPr sz="3200">
              <a:solidFill>
                <a:srgbClr val="2330DC"/>
              </a:solidFill>
              <a:latin typeface="Roboto"/>
              <a:ea typeface="Roboto"/>
              <a:cs typeface="Roboto"/>
              <a:sym typeface="Roboto"/>
            </a:endParaRPr>
          </a:p>
          <a:p>
            <a:pPr indent="0" lvl="0" marL="0" rtl="0" algn="l">
              <a:spcBef>
                <a:spcPts val="0"/>
              </a:spcBef>
              <a:spcAft>
                <a:spcPts val="0"/>
              </a:spcAft>
              <a:buNone/>
            </a:pPr>
            <a:r>
              <a:t/>
            </a:r>
            <a:endParaRPr sz="3200">
              <a:solidFill>
                <a:srgbClr val="2330DC"/>
              </a:solidFill>
              <a:latin typeface="Roboto"/>
              <a:ea typeface="Roboto"/>
              <a:cs typeface="Roboto"/>
              <a:sym typeface="Roboto"/>
            </a:endParaRPr>
          </a:p>
          <a:p>
            <a:pPr indent="-571500" lvl="0" marL="571500" rtl="0" algn="l">
              <a:spcBef>
                <a:spcPts val="0"/>
              </a:spcBef>
              <a:spcAft>
                <a:spcPts val="0"/>
              </a:spcAft>
              <a:buClr>
                <a:srgbClr val="2330DC"/>
              </a:buClr>
              <a:buSzPts val="3200"/>
              <a:buFont typeface="Arial"/>
              <a:buChar char="•"/>
            </a:pPr>
            <a:r>
              <a:rPr lang="el-GR" sz="3200">
                <a:solidFill>
                  <a:srgbClr val="2330DC"/>
                </a:solidFill>
                <a:latin typeface="Roboto"/>
                <a:ea typeface="Roboto"/>
                <a:cs typeface="Roboto"/>
                <a:sym typeface="Roboto"/>
              </a:rPr>
              <a:t>Leur objectif est de réintroduire dans leurs collections des vêtements et des techniques traditionnels, mais d'une manière moderne et plus innovante.</a:t>
            </a:r>
            <a:endParaRPr sz="3200">
              <a:solidFill>
                <a:srgbClr val="2330DC"/>
              </a:solidFill>
              <a:latin typeface="Roboto"/>
              <a:ea typeface="Roboto"/>
              <a:cs typeface="Roboto"/>
              <a:sym typeface="Roboto"/>
            </a:endParaRPr>
          </a:p>
          <a:p>
            <a:pPr indent="-368300" lvl="0" marL="571500" rtl="0" algn="l">
              <a:spcBef>
                <a:spcPts val="0"/>
              </a:spcBef>
              <a:spcAft>
                <a:spcPts val="0"/>
              </a:spcAft>
              <a:buSzPts val="3200"/>
              <a:buFont typeface="Arial"/>
              <a:buNone/>
            </a:pPr>
            <a:r>
              <a:t/>
            </a:r>
            <a:endParaRPr sz="3200">
              <a:solidFill>
                <a:srgbClr val="2330DC"/>
              </a:solidFill>
              <a:latin typeface="Roboto"/>
              <a:ea typeface="Roboto"/>
              <a:cs typeface="Roboto"/>
              <a:sym typeface="Roboto"/>
            </a:endParaRPr>
          </a:p>
          <a:p>
            <a:pPr indent="-571500" lvl="0" marL="571500" rtl="0" algn="l">
              <a:spcBef>
                <a:spcPts val="0"/>
              </a:spcBef>
              <a:spcAft>
                <a:spcPts val="0"/>
              </a:spcAft>
              <a:buClr>
                <a:srgbClr val="2330DC"/>
              </a:buClr>
              <a:buSzPts val="3200"/>
              <a:buFont typeface="Arial"/>
              <a:buChar char="•"/>
            </a:pPr>
            <a:r>
              <a:rPr lang="el-GR" sz="3200">
                <a:solidFill>
                  <a:srgbClr val="2330DC"/>
                </a:solidFill>
                <a:latin typeface="Roboto"/>
                <a:ea typeface="Roboto"/>
                <a:cs typeface="Roboto"/>
                <a:sym typeface="Roboto"/>
              </a:rPr>
              <a:t>FHNC s'engage à créer des modèles respectueux de l'environnement et sans déchets afin d'avoir un </a:t>
            </a:r>
            <a:r>
              <a:rPr b="1" lang="el-GR" sz="3200">
                <a:solidFill>
                  <a:srgbClr val="2330DC"/>
                </a:solidFill>
                <a:latin typeface="Roboto"/>
                <a:ea typeface="Roboto"/>
                <a:cs typeface="Roboto"/>
                <a:sym typeface="Roboto"/>
              </a:rPr>
              <a:t>impact minimal sur l'</a:t>
            </a:r>
            <a:r>
              <a:rPr lang="el-GR" sz="3200">
                <a:solidFill>
                  <a:srgbClr val="2330DC"/>
                </a:solidFill>
                <a:latin typeface="Roboto"/>
                <a:ea typeface="Roboto"/>
                <a:cs typeface="Roboto"/>
                <a:sym typeface="Roboto"/>
              </a:rPr>
              <a:t>environnement.</a:t>
            </a:r>
            <a:endParaRPr sz="3200">
              <a:solidFill>
                <a:srgbClr val="2330DC"/>
              </a:solidFill>
              <a:latin typeface="Roboto"/>
              <a:ea typeface="Roboto"/>
              <a:cs typeface="Roboto"/>
              <a:sym typeface="Roboto"/>
            </a:endParaRPr>
          </a:p>
          <a:p>
            <a:pPr indent="-368300" lvl="0" marL="571500" rtl="0" algn="l">
              <a:spcBef>
                <a:spcPts val="0"/>
              </a:spcBef>
              <a:spcAft>
                <a:spcPts val="0"/>
              </a:spcAft>
              <a:buSzPts val="3200"/>
              <a:buFont typeface="Arial"/>
              <a:buNone/>
            </a:pPr>
            <a:r>
              <a:t/>
            </a:r>
            <a:endParaRPr sz="3200">
              <a:solidFill>
                <a:srgbClr val="2330DC"/>
              </a:solidFill>
              <a:latin typeface="Roboto"/>
              <a:ea typeface="Roboto"/>
              <a:cs typeface="Roboto"/>
              <a:sym typeface="Roboto"/>
            </a:endParaRPr>
          </a:p>
          <a:p>
            <a:pPr indent="-571500" lvl="0" marL="571500" rtl="0" algn="l">
              <a:spcBef>
                <a:spcPts val="0"/>
              </a:spcBef>
              <a:spcAft>
                <a:spcPts val="0"/>
              </a:spcAft>
              <a:buClr>
                <a:srgbClr val="2330DC"/>
              </a:buClr>
              <a:buSzPts val="3200"/>
              <a:buFont typeface="Arial"/>
              <a:buChar char="•"/>
            </a:pPr>
            <a:r>
              <a:rPr lang="el-GR" sz="3200">
                <a:solidFill>
                  <a:srgbClr val="2330DC"/>
                </a:solidFill>
                <a:latin typeface="Roboto"/>
                <a:ea typeface="Roboto"/>
                <a:cs typeface="Roboto"/>
                <a:sym typeface="Roboto"/>
              </a:rPr>
              <a:t>Ses créations mettent en œuvre diverses pratiques de durabilité de la mode telles que la réutilisation des tissus, l'utilisation de teintures naturelles, la réparation de vieux vêtements et le surcyclage créatif (</a:t>
            </a:r>
            <a:r>
              <a:rPr lang="el-GR" sz="3200">
                <a:solidFill>
                  <a:srgbClr val="2330DC"/>
                </a:solidFill>
                <a:latin typeface="Roboto"/>
                <a:ea typeface="Roboto"/>
                <a:cs typeface="Roboto"/>
                <a:sym typeface="Roboto"/>
              </a:rPr>
              <a:t>upcycling)</a:t>
            </a:r>
            <a:r>
              <a:rPr lang="el-GR" sz="3200">
                <a:solidFill>
                  <a:srgbClr val="2330DC"/>
                </a:solidFill>
                <a:latin typeface="Roboto"/>
                <a:ea typeface="Roboto"/>
                <a:cs typeface="Roboto"/>
                <a:sym typeface="Roboto"/>
              </a:rPr>
              <a:t>.</a:t>
            </a:r>
            <a:endParaRPr sz="3200">
              <a:solidFill>
                <a:srgbClr val="2330DC"/>
              </a:solidFill>
              <a:latin typeface="Roboto"/>
              <a:ea typeface="Roboto"/>
              <a:cs typeface="Roboto"/>
              <a:sym typeface="Roboto"/>
            </a:endParaRPr>
          </a:p>
          <a:p>
            <a:pPr indent="-368300" lvl="0" marL="571500" rtl="0" algn="l">
              <a:spcBef>
                <a:spcPts val="0"/>
              </a:spcBef>
              <a:spcAft>
                <a:spcPts val="0"/>
              </a:spcAft>
              <a:buSzPts val="3200"/>
              <a:buFont typeface="Arial"/>
              <a:buNone/>
            </a:pPr>
            <a:r>
              <a:t/>
            </a:r>
            <a:endParaRPr sz="3200">
              <a:solidFill>
                <a:srgbClr val="2330DC"/>
              </a:solidFill>
              <a:latin typeface="Roboto"/>
              <a:ea typeface="Roboto"/>
              <a:cs typeface="Roboto"/>
              <a:sym typeface="Roboto"/>
            </a:endParaRPr>
          </a:p>
          <a:p>
            <a:pPr indent="-571500" lvl="0" marL="571500" rtl="0" algn="l">
              <a:spcBef>
                <a:spcPts val="0"/>
              </a:spcBef>
              <a:spcAft>
                <a:spcPts val="0"/>
              </a:spcAft>
              <a:buClr>
                <a:srgbClr val="2330DC"/>
              </a:buClr>
              <a:buSzPts val="3200"/>
              <a:buFont typeface="Arial"/>
              <a:buChar char="•"/>
            </a:pPr>
            <a:r>
              <a:rPr lang="el-GR" sz="3200" u="sng">
                <a:solidFill>
                  <a:srgbClr val="2330DC"/>
                </a:solidFill>
                <a:latin typeface="Roboto"/>
                <a:ea typeface="Roboto"/>
                <a:cs typeface="Roboto"/>
                <a:sym typeface="Roboto"/>
                <a:hlinkClick r:id="rId3">
                  <a:extLst>
                    <a:ext uri="{A12FA001-AC4F-418D-AE19-62706E023703}">
                      <ahyp:hlinkClr val="tx"/>
                    </a:ext>
                  </a:extLst>
                </a:hlinkClick>
              </a:rPr>
              <a:t>www.fashionheritagecy.com</a:t>
            </a:r>
            <a:endParaRPr sz="3200">
              <a:solidFill>
                <a:srgbClr val="2330DC"/>
              </a:solidFill>
              <a:latin typeface="Roboto"/>
              <a:ea typeface="Roboto"/>
              <a:cs typeface="Roboto"/>
              <a:sym typeface="Roboto"/>
            </a:endParaRPr>
          </a:p>
          <a:p>
            <a:pPr indent="-368300" lvl="0" marL="571500" rtl="0" algn="l">
              <a:spcBef>
                <a:spcPts val="0"/>
              </a:spcBef>
              <a:spcAft>
                <a:spcPts val="0"/>
              </a:spcAft>
              <a:buSzPts val="3200"/>
              <a:buFont typeface="Arial"/>
              <a:buNone/>
            </a:pPr>
            <a:r>
              <a:t/>
            </a:r>
            <a:endParaRPr sz="3200">
              <a:solidFill>
                <a:srgbClr val="2330DC"/>
              </a:solidFill>
              <a:latin typeface="Roboto"/>
              <a:ea typeface="Roboto"/>
              <a:cs typeface="Roboto"/>
              <a:sym typeface="Roboto"/>
            </a:endParaRPr>
          </a:p>
        </p:txBody>
      </p:sp>
      <p:pic>
        <p:nvPicPr>
          <p:cNvPr descr="fhnc logo" id="177" name="Google Shape;177;p14"/>
          <p:cNvPicPr preferRelativeResize="0"/>
          <p:nvPr/>
        </p:nvPicPr>
        <p:blipFill rotWithShape="1">
          <a:blip r:embed="rId4">
            <a:alphaModFix/>
          </a:blip>
          <a:srcRect b="0" l="0" r="0" t="0"/>
          <a:stretch/>
        </p:blipFill>
        <p:spPr>
          <a:xfrm>
            <a:off x="11804650" y="4054475"/>
            <a:ext cx="7540492" cy="2072387"/>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1" name="Shape 181"/>
        <p:cNvGrpSpPr/>
        <p:nvPr/>
      </p:nvGrpSpPr>
      <p:grpSpPr>
        <a:xfrm>
          <a:off x="0" y="0"/>
          <a:ext cx="0" cy="0"/>
          <a:chOff x="0" y="0"/>
          <a:chExt cx="0" cy="0"/>
        </a:xfrm>
      </p:grpSpPr>
      <p:sp>
        <p:nvSpPr>
          <p:cNvPr id="182" name="Google Shape;182;p15"/>
          <p:cNvSpPr/>
          <p:nvPr/>
        </p:nvSpPr>
        <p:spPr>
          <a:xfrm>
            <a:off x="908050" y="1616075"/>
            <a:ext cx="13632258" cy="923330"/>
          </a:xfrm>
          <a:prstGeom prst="rect">
            <a:avLst/>
          </a:prstGeom>
          <a:noFill/>
          <a:ln>
            <a:noFill/>
          </a:ln>
        </p:spPr>
        <p:txBody>
          <a:bodyPr anchorCtr="0" anchor="t" bIns="45700" lIns="91425" spcFirstLastPara="1" rIns="91425" wrap="square" tIns="45700">
            <a:spAutoFit/>
          </a:bodyPr>
          <a:lstStyle/>
          <a:p>
            <a:pPr indent="0" lvl="0" marL="0" rtl="0" algn="l">
              <a:spcBef>
                <a:spcPts val="0"/>
              </a:spcBef>
              <a:spcAft>
                <a:spcPts val="0"/>
              </a:spcAft>
              <a:buNone/>
            </a:pPr>
            <a:r>
              <a:rPr lang="el-GR" sz="5400">
                <a:solidFill>
                  <a:schemeClr val="lt1"/>
                </a:solidFill>
                <a:latin typeface="Roboto"/>
                <a:ea typeface="Roboto"/>
                <a:cs typeface="Roboto"/>
                <a:sym typeface="Roboto"/>
              </a:rPr>
              <a:t>1.2 Histoire et évolution de la mode durable</a:t>
            </a:r>
            <a:endParaRPr sz="5400">
              <a:solidFill>
                <a:schemeClr val="lt1"/>
              </a:solidFill>
              <a:latin typeface="Roboto"/>
              <a:ea typeface="Roboto"/>
              <a:cs typeface="Roboto"/>
              <a:sym typeface="Roboto"/>
            </a:endParaRPr>
          </a:p>
        </p:txBody>
      </p:sp>
      <p:sp>
        <p:nvSpPr>
          <p:cNvPr id="183" name="Google Shape;183;p15"/>
          <p:cNvSpPr/>
          <p:nvPr/>
        </p:nvSpPr>
        <p:spPr>
          <a:xfrm>
            <a:off x="1060450" y="3521075"/>
            <a:ext cx="14398625" cy="5509200"/>
          </a:xfrm>
          <a:prstGeom prst="rect">
            <a:avLst/>
          </a:prstGeom>
          <a:noFill/>
          <a:ln>
            <a:noFill/>
          </a:ln>
        </p:spPr>
        <p:txBody>
          <a:bodyPr anchorCtr="0" anchor="t" bIns="45700" lIns="91425" spcFirstLastPara="1" rIns="91425" wrap="square" tIns="45700">
            <a:spAutoFit/>
          </a:bodyPr>
          <a:lstStyle/>
          <a:p>
            <a:pPr indent="-457200" lvl="0" marL="457200" rtl="0" algn="l">
              <a:spcBef>
                <a:spcPts val="0"/>
              </a:spcBef>
              <a:spcAft>
                <a:spcPts val="0"/>
              </a:spcAft>
              <a:buClr>
                <a:schemeClr val="lt1"/>
              </a:buClr>
              <a:buSzPts val="3200"/>
              <a:buFont typeface="Arial"/>
              <a:buChar char="•"/>
            </a:pPr>
            <a:r>
              <a:rPr lang="el-GR" sz="3200">
                <a:solidFill>
                  <a:schemeClr val="lt1"/>
                </a:solidFill>
                <a:latin typeface="Roboto"/>
                <a:ea typeface="Roboto"/>
                <a:cs typeface="Roboto"/>
                <a:sym typeface="Roboto"/>
              </a:rPr>
              <a:t>La mode est un élément important de notre culture et de notre identité. Par conséquent, les vêtements ont un impact important sur nos vies et notre environnement, ce qui a conduit à l'introduction de la mode durable.</a:t>
            </a:r>
            <a:endParaRPr sz="3200">
              <a:solidFill>
                <a:schemeClr val="lt1"/>
              </a:solidFill>
              <a:latin typeface="Roboto"/>
              <a:ea typeface="Roboto"/>
              <a:cs typeface="Roboto"/>
              <a:sym typeface="Roboto"/>
            </a:endParaRPr>
          </a:p>
          <a:p>
            <a:pPr indent="0" lvl="0" marL="0" rtl="0" algn="l">
              <a:spcBef>
                <a:spcPts val="0"/>
              </a:spcBef>
              <a:spcAft>
                <a:spcPts val="0"/>
              </a:spcAft>
              <a:buNone/>
            </a:pPr>
            <a:r>
              <a:t/>
            </a:r>
            <a:endParaRPr sz="3200">
              <a:solidFill>
                <a:schemeClr val="lt1"/>
              </a:solidFill>
              <a:latin typeface="Roboto"/>
              <a:ea typeface="Roboto"/>
              <a:cs typeface="Roboto"/>
              <a:sym typeface="Roboto"/>
            </a:endParaRPr>
          </a:p>
          <a:p>
            <a:pPr indent="-457200" lvl="0" marL="457200" rtl="0" algn="l">
              <a:spcBef>
                <a:spcPts val="0"/>
              </a:spcBef>
              <a:spcAft>
                <a:spcPts val="0"/>
              </a:spcAft>
              <a:buClr>
                <a:schemeClr val="lt1"/>
              </a:buClr>
              <a:buSzPts val="3200"/>
              <a:buFont typeface="Arial"/>
              <a:buChar char="•"/>
            </a:pPr>
            <a:r>
              <a:rPr lang="el-GR" sz="3200">
                <a:solidFill>
                  <a:schemeClr val="lt1"/>
                </a:solidFill>
                <a:latin typeface="Roboto"/>
                <a:ea typeface="Roboto"/>
                <a:cs typeface="Roboto"/>
                <a:sym typeface="Roboto"/>
              </a:rPr>
              <a:t>La mode durable est devenue un mouvement de plus en plus important. Il s'agit d'un mouvement qui s'intéresse à la manière dont les vêtements sont produits et dans quelles conditions de travail, à la manière dont ils sont consommés et à la manière dont ils sont éliminés en ayant un impact minimal sur l'environnement et la société. </a:t>
            </a:r>
            <a:endParaRPr sz="3200">
              <a:solidFill>
                <a:schemeClr val="lt1"/>
              </a:solidFill>
              <a:latin typeface="Roboto"/>
              <a:ea typeface="Roboto"/>
              <a:cs typeface="Roboto"/>
              <a:sym typeface="Roboto"/>
            </a:endParaRPr>
          </a:p>
          <a:p>
            <a:pPr indent="0" lvl="0" marL="0" rtl="0" algn="l">
              <a:spcBef>
                <a:spcPts val="0"/>
              </a:spcBef>
              <a:spcAft>
                <a:spcPts val="0"/>
              </a:spcAft>
              <a:buNone/>
            </a:pPr>
            <a:r>
              <a:t/>
            </a:r>
            <a:endParaRPr sz="3200">
              <a:solidFill>
                <a:schemeClr val="lt1"/>
              </a:solidFill>
              <a:latin typeface="Roboto"/>
              <a:ea typeface="Roboto"/>
              <a:cs typeface="Roboto"/>
              <a:sym typeface="Roboto"/>
            </a:endParaRPr>
          </a:p>
          <a:p>
            <a:pPr indent="-457200" lvl="0" marL="457200" rtl="0" algn="l">
              <a:spcBef>
                <a:spcPts val="0"/>
              </a:spcBef>
              <a:spcAft>
                <a:spcPts val="0"/>
              </a:spcAft>
              <a:buClr>
                <a:schemeClr val="lt1"/>
              </a:buClr>
              <a:buSzPts val="3200"/>
              <a:buFont typeface="Arial"/>
              <a:buChar char="•"/>
            </a:pPr>
            <a:r>
              <a:rPr lang="el-GR" sz="3200">
                <a:solidFill>
                  <a:schemeClr val="lt1"/>
                </a:solidFill>
                <a:latin typeface="Roboto"/>
                <a:ea typeface="Roboto"/>
                <a:cs typeface="Roboto"/>
                <a:sym typeface="Roboto"/>
              </a:rPr>
              <a:t>Il a évolué au fil du temps, en particulier avec la prise de conscience croissante des questions environnementales et sociales. </a:t>
            </a:r>
            <a:endParaRPr sz="3200">
              <a:solidFill>
                <a:schemeClr val="lt1"/>
              </a:solidFill>
              <a:latin typeface="Roboto"/>
              <a:ea typeface="Roboto"/>
              <a:cs typeface="Roboto"/>
              <a:sym typeface="Roboto"/>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7" name="Shape 187"/>
        <p:cNvGrpSpPr/>
        <p:nvPr/>
      </p:nvGrpSpPr>
      <p:grpSpPr>
        <a:xfrm>
          <a:off x="0" y="0"/>
          <a:ext cx="0" cy="0"/>
          <a:chOff x="0" y="0"/>
          <a:chExt cx="0" cy="0"/>
        </a:xfrm>
      </p:grpSpPr>
      <p:sp>
        <p:nvSpPr>
          <p:cNvPr id="188" name="Google Shape;188;p16"/>
          <p:cNvSpPr txBox="1"/>
          <p:nvPr>
            <p:ph type="title"/>
          </p:nvPr>
        </p:nvSpPr>
        <p:spPr>
          <a:xfrm>
            <a:off x="1237748" y="2185651"/>
            <a:ext cx="8787669" cy="1661993"/>
          </a:xfrm>
          <a:prstGeom prst="rect">
            <a:avLst/>
          </a:prstGeom>
          <a:noFill/>
          <a:ln>
            <a:noFill/>
          </a:ln>
        </p:spPr>
        <p:txBody>
          <a:bodyPr anchorCtr="0" anchor="t" bIns="0" lIns="0" spcFirstLastPara="1" rIns="0" wrap="square" tIns="0">
            <a:spAutoFit/>
          </a:bodyPr>
          <a:lstStyle/>
          <a:p>
            <a:pPr indent="0" lvl="0" marL="0" rtl="0" algn="l">
              <a:spcBef>
                <a:spcPts val="0"/>
              </a:spcBef>
              <a:spcAft>
                <a:spcPts val="0"/>
              </a:spcAft>
              <a:buNone/>
            </a:pPr>
            <a:r>
              <a:rPr b="1" lang="el-GR" sz="5400">
                <a:solidFill>
                  <a:schemeClr val="lt1"/>
                </a:solidFill>
              </a:rPr>
              <a:t>L'ère pré-industrielle</a:t>
            </a:r>
            <a:endParaRPr b="1" sz="5400">
              <a:solidFill>
                <a:schemeClr val="lt1"/>
              </a:solidFill>
            </a:endParaRPr>
          </a:p>
        </p:txBody>
      </p:sp>
      <p:sp>
        <p:nvSpPr>
          <p:cNvPr id="189" name="Google Shape;189;p16"/>
          <p:cNvSpPr txBox="1"/>
          <p:nvPr>
            <p:ph idx="2" type="body"/>
          </p:nvPr>
        </p:nvSpPr>
        <p:spPr>
          <a:xfrm>
            <a:off x="10661650" y="3676586"/>
            <a:ext cx="8513400" cy="7881000"/>
          </a:xfrm>
          <a:prstGeom prst="rect">
            <a:avLst/>
          </a:prstGeom>
          <a:noFill/>
          <a:ln>
            <a:noFill/>
          </a:ln>
        </p:spPr>
        <p:txBody>
          <a:bodyPr anchorCtr="0" anchor="t" bIns="0" lIns="0" spcFirstLastPara="1" rIns="0" wrap="square" tIns="0">
            <a:spAutoFit/>
          </a:bodyPr>
          <a:lstStyle/>
          <a:p>
            <a:pPr indent="-457200" lvl="0" marL="457200" rtl="0" algn="l">
              <a:spcBef>
                <a:spcPts val="0"/>
              </a:spcBef>
              <a:spcAft>
                <a:spcPts val="0"/>
              </a:spcAft>
              <a:buClr>
                <a:schemeClr val="lt1"/>
              </a:buClr>
              <a:buSzPts val="3200"/>
              <a:buFont typeface="Arial"/>
              <a:buChar char="•"/>
            </a:pPr>
            <a:r>
              <a:rPr lang="el-GR" sz="3200">
                <a:solidFill>
                  <a:schemeClr val="lt1"/>
                </a:solidFill>
                <a:latin typeface="Roboto"/>
                <a:ea typeface="Roboto"/>
                <a:cs typeface="Roboto"/>
                <a:sym typeface="Roboto"/>
              </a:rPr>
              <a:t>Les processus de production étaient plus lents, car les vêtements étant généralement fabriqués à la main à partir de sources locales. Les gens portaient les vêtements beaucoup plus longtemps.</a:t>
            </a:r>
            <a:endParaRPr sz="3200">
              <a:solidFill>
                <a:schemeClr val="lt1"/>
              </a:solidFill>
              <a:latin typeface="Roboto"/>
              <a:ea typeface="Roboto"/>
              <a:cs typeface="Roboto"/>
              <a:sym typeface="Roboto"/>
            </a:endParaRPr>
          </a:p>
          <a:p>
            <a:pPr indent="-254000" lvl="0" marL="457200" rtl="0" algn="l">
              <a:spcBef>
                <a:spcPts val="0"/>
              </a:spcBef>
              <a:spcAft>
                <a:spcPts val="0"/>
              </a:spcAft>
              <a:buSzPts val="3200"/>
              <a:buFont typeface="Arial"/>
              <a:buNone/>
            </a:pPr>
            <a:r>
              <a:t/>
            </a:r>
            <a:endParaRPr sz="3200">
              <a:solidFill>
                <a:schemeClr val="lt1"/>
              </a:solidFill>
              <a:latin typeface="Roboto"/>
              <a:ea typeface="Roboto"/>
              <a:cs typeface="Roboto"/>
              <a:sym typeface="Roboto"/>
            </a:endParaRPr>
          </a:p>
          <a:p>
            <a:pPr indent="-457200" lvl="0" marL="457200" rtl="0" algn="l">
              <a:spcBef>
                <a:spcPts val="0"/>
              </a:spcBef>
              <a:spcAft>
                <a:spcPts val="0"/>
              </a:spcAft>
              <a:buClr>
                <a:schemeClr val="lt1"/>
              </a:buClr>
              <a:buSzPts val="3200"/>
              <a:buFont typeface="Arial"/>
              <a:buChar char="•"/>
            </a:pPr>
            <a:r>
              <a:rPr lang="el-GR" sz="3200">
                <a:solidFill>
                  <a:schemeClr val="lt1"/>
                </a:solidFill>
                <a:latin typeface="Roboto"/>
                <a:ea typeface="Roboto"/>
                <a:cs typeface="Roboto"/>
                <a:sym typeface="Roboto"/>
              </a:rPr>
              <a:t>La production locale de quantités de fibres naturelles était faible et avait peu d'impact sur l'environnement.</a:t>
            </a:r>
            <a:endParaRPr sz="3200">
              <a:solidFill>
                <a:schemeClr val="lt1"/>
              </a:solidFill>
              <a:latin typeface="Roboto"/>
              <a:ea typeface="Roboto"/>
              <a:cs typeface="Roboto"/>
              <a:sym typeface="Roboto"/>
            </a:endParaRPr>
          </a:p>
          <a:p>
            <a:pPr indent="-254000" lvl="0" marL="457200" rtl="0" algn="l">
              <a:spcBef>
                <a:spcPts val="0"/>
              </a:spcBef>
              <a:spcAft>
                <a:spcPts val="0"/>
              </a:spcAft>
              <a:buSzPts val="3200"/>
              <a:buFont typeface="Arial"/>
              <a:buNone/>
            </a:pPr>
            <a:r>
              <a:t/>
            </a:r>
            <a:endParaRPr sz="3200">
              <a:solidFill>
                <a:schemeClr val="lt1"/>
              </a:solidFill>
              <a:latin typeface="Roboto"/>
              <a:ea typeface="Roboto"/>
              <a:cs typeface="Roboto"/>
              <a:sym typeface="Roboto"/>
            </a:endParaRPr>
          </a:p>
          <a:p>
            <a:pPr indent="-457200" lvl="0" marL="457200" rtl="0" algn="l">
              <a:spcBef>
                <a:spcPts val="0"/>
              </a:spcBef>
              <a:spcAft>
                <a:spcPts val="0"/>
              </a:spcAft>
              <a:buClr>
                <a:schemeClr val="lt1"/>
              </a:buClr>
              <a:buSzPts val="3200"/>
              <a:buFont typeface="Arial"/>
              <a:buChar char="•"/>
            </a:pPr>
            <a:r>
              <a:rPr lang="el-GR" sz="3200">
                <a:solidFill>
                  <a:schemeClr val="lt1"/>
                </a:solidFill>
                <a:latin typeface="Roboto"/>
                <a:ea typeface="Roboto"/>
                <a:cs typeface="Roboto"/>
                <a:sym typeface="Roboto"/>
              </a:rPr>
              <a:t>En raison du coût élevé de la production, les vêtements étaient généralement transmis à d'autres membres de la famille. Les vêtements étaient souvent réparés ou réutilisés. </a:t>
            </a:r>
            <a:endParaRPr sz="3200">
              <a:solidFill>
                <a:schemeClr val="lt1"/>
              </a:solidFill>
              <a:latin typeface="Roboto"/>
              <a:ea typeface="Roboto"/>
              <a:cs typeface="Roboto"/>
              <a:sym typeface="Roboto"/>
            </a:endParaRPr>
          </a:p>
          <a:p>
            <a:pPr indent="0" lvl="0" marL="0" rtl="0" algn="l">
              <a:spcBef>
                <a:spcPts val="0"/>
              </a:spcBef>
              <a:spcAft>
                <a:spcPts val="0"/>
              </a:spcAft>
              <a:buNone/>
            </a:pPr>
            <a:r>
              <a:t/>
            </a:r>
            <a:endParaRPr sz="3200">
              <a:solidFill>
                <a:schemeClr val="lt1"/>
              </a:solidFill>
              <a:latin typeface="Roboto"/>
              <a:ea typeface="Roboto"/>
              <a:cs typeface="Roboto"/>
              <a:sym typeface="Roboto"/>
            </a:endParaRPr>
          </a:p>
        </p:txBody>
      </p:sp>
      <p:pic>
        <p:nvPicPr>
          <p:cNvPr id="190" name="Google Shape;190;p16"/>
          <p:cNvPicPr preferRelativeResize="0"/>
          <p:nvPr>
            <p:ph idx="1" type="body"/>
          </p:nvPr>
        </p:nvPicPr>
        <p:blipFill rotWithShape="1">
          <a:blip r:embed="rId3">
            <a:alphaModFix/>
          </a:blip>
          <a:srcRect b="0" l="0" r="0" t="0"/>
          <a:stretch/>
        </p:blipFill>
        <p:spPr>
          <a:xfrm>
            <a:off x="1237749" y="3749675"/>
            <a:ext cx="8787669" cy="5858446"/>
          </a:xfrm>
          <a:prstGeom prst="rect">
            <a:avLst/>
          </a:prstGeom>
          <a:noFill/>
          <a:ln>
            <a:noFill/>
          </a:ln>
        </p:spPr>
      </p:pic>
      <p:sp>
        <p:nvSpPr>
          <p:cNvPr id="191" name="Google Shape;191;p16"/>
          <p:cNvSpPr/>
          <p:nvPr/>
        </p:nvSpPr>
        <p:spPr>
          <a:xfrm>
            <a:off x="929005" y="9923667"/>
            <a:ext cx="5085046" cy="369332"/>
          </a:xfrm>
          <a:prstGeom prst="rect">
            <a:avLst/>
          </a:prstGeom>
          <a:noFill/>
          <a:ln>
            <a:noFill/>
          </a:ln>
        </p:spPr>
        <p:txBody>
          <a:bodyPr anchorCtr="0" anchor="t" bIns="45700" lIns="91425" spcFirstLastPara="1" rIns="91425" wrap="square" tIns="45700">
            <a:spAutoFit/>
          </a:bodyPr>
          <a:lstStyle/>
          <a:p>
            <a:pPr indent="0" lvl="0" marL="0" rtl="0" algn="l">
              <a:spcBef>
                <a:spcPts val="0"/>
              </a:spcBef>
              <a:spcAft>
                <a:spcPts val="0"/>
              </a:spcAft>
              <a:buNone/>
            </a:pPr>
            <a:r>
              <a:rPr b="0" i="0" lang="el-GR" sz="1800">
                <a:solidFill>
                  <a:schemeClr val="lt1"/>
                </a:solidFill>
                <a:latin typeface="Arial"/>
                <a:ea typeface="Arial"/>
                <a:cs typeface="Arial"/>
                <a:sym typeface="Arial"/>
              </a:rPr>
              <a:t>Photo de </a:t>
            </a:r>
            <a:r>
              <a:rPr b="0" i="0" lang="el-GR" sz="1800" u="sng">
                <a:solidFill>
                  <a:schemeClr val="lt1"/>
                </a:solidFill>
                <a:latin typeface="Arial"/>
                <a:ea typeface="Arial"/>
                <a:cs typeface="Arial"/>
                <a:sym typeface="Arial"/>
                <a:hlinkClick r:id="rId4">
                  <a:extLst>
                    <a:ext uri="{A12FA001-AC4F-418D-AE19-62706E023703}">
                      <ahyp:hlinkClr val="tx"/>
                    </a:ext>
                  </a:extLst>
                </a:hlinkClick>
              </a:rPr>
              <a:t>Trisha Downing </a:t>
            </a:r>
            <a:r>
              <a:rPr b="0" i="0" lang="el-GR" sz="1800">
                <a:solidFill>
                  <a:schemeClr val="lt1"/>
                </a:solidFill>
                <a:latin typeface="Arial"/>
                <a:ea typeface="Arial"/>
                <a:cs typeface="Arial"/>
                <a:sym typeface="Arial"/>
              </a:rPr>
              <a:t>sur </a:t>
            </a:r>
            <a:r>
              <a:rPr b="0" i="0" lang="el-GR" sz="1800" u="sng">
                <a:solidFill>
                  <a:schemeClr val="lt1"/>
                </a:solidFill>
                <a:latin typeface="Arial"/>
                <a:ea typeface="Arial"/>
                <a:cs typeface="Arial"/>
                <a:sym typeface="Arial"/>
                <a:hlinkClick r:id="rId5">
                  <a:extLst>
                    <a:ext uri="{A12FA001-AC4F-418D-AE19-62706E023703}">
                      <ahyp:hlinkClr val="tx"/>
                    </a:ext>
                  </a:extLst>
                </a:hlinkClick>
              </a:rPr>
              <a:t>Unsplash</a:t>
            </a:r>
            <a:endParaRPr sz="1800">
              <a:solidFill>
                <a:schemeClr val="lt1"/>
              </a:solidFill>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5" name="Shape 195"/>
        <p:cNvGrpSpPr/>
        <p:nvPr/>
      </p:nvGrpSpPr>
      <p:grpSpPr>
        <a:xfrm>
          <a:off x="0" y="0"/>
          <a:ext cx="0" cy="0"/>
          <a:chOff x="0" y="0"/>
          <a:chExt cx="0" cy="0"/>
        </a:xfrm>
      </p:grpSpPr>
      <p:sp>
        <p:nvSpPr>
          <p:cNvPr id="196" name="Google Shape;196;p17"/>
          <p:cNvSpPr txBox="1"/>
          <p:nvPr>
            <p:ph type="ctrTitle"/>
          </p:nvPr>
        </p:nvSpPr>
        <p:spPr>
          <a:xfrm>
            <a:off x="1212850" y="1531219"/>
            <a:ext cx="12832800" cy="831000"/>
          </a:xfrm>
          <a:prstGeom prst="rect">
            <a:avLst/>
          </a:prstGeom>
          <a:noFill/>
          <a:ln>
            <a:noFill/>
          </a:ln>
        </p:spPr>
        <p:txBody>
          <a:bodyPr anchorCtr="0" anchor="t" bIns="0" lIns="0" spcFirstLastPara="1" rIns="0" wrap="square" tIns="0">
            <a:spAutoFit/>
          </a:bodyPr>
          <a:lstStyle/>
          <a:p>
            <a:pPr indent="0" lvl="0" marL="0" rtl="0" algn="l">
              <a:spcBef>
                <a:spcPts val="0"/>
              </a:spcBef>
              <a:spcAft>
                <a:spcPts val="0"/>
              </a:spcAft>
              <a:buNone/>
            </a:pPr>
            <a:r>
              <a:rPr b="1" lang="el-GR" sz="5400">
                <a:solidFill>
                  <a:srgbClr val="2330DC"/>
                </a:solidFill>
              </a:rPr>
              <a:t>La r</a:t>
            </a:r>
            <a:r>
              <a:rPr b="1" lang="el-GR" sz="5400">
                <a:solidFill>
                  <a:srgbClr val="2330DC"/>
                </a:solidFill>
              </a:rPr>
              <a:t>évolution industrielle</a:t>
            </a:r>
            <a:endParaRPr b="1" sz="5400">
              <a:solidFill>
                <a:srgbClr val="2330DC"/>
              </a:solidFill>
            </a:endParaRPr>
          </a:p>
        </p:txBody>
      </p:sp>
      <p:sp>
        <p:nvSpPr>
          <p:cNvPr id="197" name="Google Shape;197;p17"/>
          <p:cNvSpPr txBox="1"/>
          <p:nvPr>
            <p:ph idx="1" type="subTitle"/>
          </p:nvPr>
        </p:nvSpPr>
        <p:spPr>
          <a:xfrm>
            <a:off x="1212850" y="3326346"/>
            <a:ext cx="8077200" cy="6403200"/>
          </a:xfrm>
          <a:prstGeom prst="rect">
            <a:avLst/>
          </a:prstGeom>
          <a:noFill/>
          <a:ln>
            <a:noFill/>
          </a:ln>
        </p:spPr>
        <p:txBody>
          <a:bodyPr anchorCtr="0" anchor="t" bIns="0" lIns="0" spcFirstLastPara="1" rIns="0" wrap="square" tIns="0">
            <a:spAutoFit/>
          </a:bodyPr>
          <a:lstStyle/>
          <a:p>
            <a:pPr indent="-457200" lvl="0" marL="457200" rtl="0" algn="l">
              <a:spcBef>
                <a:spcPts val="0"/>
              </a:spcBef>
              <a:spcAft>
                <a:spcPts val="0"/>
              </a:spcAft>
              <a:buClr>
                <a:srgbClr val="2330DC"/>
              </a:buClr>
              <a:buSzPts val="3200"/>
              <a:buFont typeface="Arial"/>
              <a:buChar char="•"/>
            </a:pPr>
            <a:r>
              <a:rPr lang="el-GR" sz="3200">
                <a:solidFill>
                  <a:srgbClr val="2330DC"/>
                </a:solidFill>
                <a:latin typeface="Roboto"/>
                <a:ea typeface="Roboto"/>
                <a:cs typeface="Roboto"/>
                <a:sym typeface="Roboto"/>
              </a:rPr>
              <a:t>La mécanisation a permis la production de masse de textiles, les usines ont accéléré la production et les vêtements devenaient plus abordables.</a:t>
            </a:r>
            <a:endParaRPr sz="3200">
              <a:solidFill>
                <a:srgbClr val="2330DC"/>
              </a:solidFill>
              <a:latin typeface="Roboto"/>
              <a:ea typeface="Roboto"/>
              <a:cs typeface="Roboto"/>
              <a:sym typeface="Roboto"/>
            </a:endParaRPr>
          </a:p>
          <a:p>
            <a:pPr indent="-254000" lvl="0" marL="457200" rtl="0" algn="l">
              <a:spcBef>
                <a:spcPts val="0"/>
              </a:spcBef>
              <a:spcAft>
                <a:spcPts val="0"/>
              </a:spcAft>
              <a:buSzPts val="3200"/>
              <a:buFont typeface="Arial"/>
              <a:buNone/>
            </a:pPr>
            <a:r>
              <a:t/>
            </a:r>
            <a:endParaRPr sz="3200">
              <a:solidFill>
                <a:srgbClr val="2330DC"/>
              </a:solidFill>
              <a:latin typeface="Roboto"/>
              <a:ea typeface="Roboto"/>
              <a:cs typeface="Roboto"/>
              <a:sym typeface="Roboto"/>
            </a:endParaRPr>
          </a:p>
          <a:p>
            <a:pPr indent="-457200" lvl="0" marL="457200" rtl="0" algn="l">
              <a:spcBef>
                <a:spcPts val="0"/>
              </a:spcBef>
              <a:spcAft>
                <a:spcPts val="0"/>
              </a:spcAft>
              <a:buClr>
                <a:srgbClr val="2330DC"/>
              </a:buClr>
              <a:buSzPts val="3200"/>
              <a:buFont typeface="Arial"/>
              <a:buChar char="•"/>
            </a:pPr>
            <a:r>
              <a:rPr lang="el-GR" sz="3200">
                <a:solidFill>
                  <a:srgbClr val="2330DC"/>
                </a:solidFill>
                <a:latin typeface="Roboto"/>
                <a:ea typeface="Roboto"/>
                <a:cs typeface="Roboto"/>
                <a:sym typeface="Roboto"/>
              </a:rPr>
              <a:t>En raison de la grande échelle de production, la pollution des usines a commencé à affecter l'environnement. Les problèmes sociaux, tels que l'exploitation des travailleurs/euses dans de mauvaises conditions de travail, sont devenus une pratique très courante.</a:t>
            </a:r>
            <a:endParaRPr sz="3200">
              <a:solidFill>
                <a:srgbClr val="2330DC"/>
              </a:solidFill>
              <a:latin typeface="Roboto"/>
              <a:ea typeface="Roboto"/>
              <a:cs typeface="Roboto"/>
              <a:sym typeface="Roboto"/>
            </a:endParaRPr>
          </a:p>
          <a:p>
            <a:pPr indent="-254000" lvl="0" marL="457200" rtl="0" algn="l">
              <a:spcBef>
                <a:spcPts val="0"/>
              </a:spcBef>
              <a:spcAft>
                <a:spcPts val="0"/>
              </a:spcAft>
              <a:buSzPts val="3200"/>
              <a:buFont typeface="Arial"/>
              <a:buNone/>
            </a:pPr>
            <a:r>
              <a:t/>
            </a:r>
            <a:endParaRPr sz="3200">
              <a:solidFill>
                <a:srgbClr val="2330DC"/>
              </a:solidFill>
              <a:latin typeface="Roboto"/>
              <a:ea typeface="Roboto"/>
              <a:cs typeface="Roboto"/>
              <a:sym typeface="Roboto"/>
            </a:endParaRPr>
          </a:p>
        </p:txBody>
      </p:sp>
      <p:pic>
        <p:nvPicPr>
          <p:cNvPr id="198" name="Google Shape;198;p17"/>
          <p:cNvPicPr preferRelativeResize="0"/>
          <p:nvPr/>
        </p:nvPicPr>
        <p:blipFill rotWithShape="1">
          <a:blip r:embed="rId3">
            <a:alphaModFix/>
          </a:blip>
          <a:srcRect b="0" l="0" r="0" t="0"/>
          <a:stretch/>
        </p:blipFill>
        <p:spPr>
          <a:xfrm rot="5400000">
            <a:off x="10693415" y="1495440"/>
            <a:ext cx="6950059" cy="8683611"/>
          </a:xfrm>
          <a:prstGeom prst="rect">
            <a:avLst/>
          </a:prstGeom>
          <a:noFill/>
          <a:ln>
            <a:noFill/>
          </a:ln>
        </p:spPr>
      </p:pic>
      <p:sp>
        <p:nvSpPr>
          <p:cNvPr id="199" name="Google Shape;199;p17"/>
          <p:cNvSpPr/>
          <p:nvPr/>
        </p:nvSpPr>
        <p:spPr>
          <a:xfrm>
            <a:off x="13862050" y="9540875"/>
            <a:ext cx="4892686" cy="369332"/>
          </a:xfrm>
          <a:prstGeom prst="rect">
            <a:avLst/>
          </a:prstGeom>
          <a:noFill/>
          <a:ln>
            <a:noFill/>
          </a:ln>
        </p:spPr>
        <p:txBody>
          <a:bodyPr anchorCtr="0" anchor="t" bIns="45700" lIns="91425" spcFirstLastPara="1" rIns="91425" wrap="square" tIns="45700">
            <a:spAutoFit/>
          </a:bodyPr>
          <a:lstStyle/>
          <a:p>
            <a:pPr indent="0" lvl="0" marL="0" rtl="0" algn="l">
              <a:spcBef>
                <a:spcPts val="0"/>
              </a:spcBef>
              <a:spcAft>
                <a:spcPts val="0"/>
              </a:spcAft>
              <a:buNone/>
            </a:pPr>
            <a:r>
              <a:rPr b="0" i="0" lang="el-GR" sz="1800">
                <a:solidFill>
                  <a:srgbClr val="000000"/>
                </a:solidFill>
                <a:latin typeface="Arial"/>
                <a:ea typeface="Arial"/>
                <a:cs typeface="Arial"/>
                <a:sym typeface="Arial"/>
              </a:rPr>
              <a:t>Photo par </a:t>
            </a:r>
            <a:r>
              <a:rPr b="0" i="0" lang="el-GR" sz="1800" u="sng">
                <a:solidFill>
                  <a:schemeClr val="hlink"/>
                </a:solidFill>
                <a:latin typeface="Arial"/>
                <a:ea typeface="Arial"/>
                <a:cs typeface="Arial"/>
                <a:sym typeface="Arial"/>
                <a:hlinkClick r:id="rId4"/>
              </a:rPr>
              <a:t>Ethan Bodnar </a:t>
            </a:r>
            <a:r>
              <a:rPr b="0" i="0" lang="el-GR" sz="1800">
                <a:solidFill>
                  <a:srgbClr val="000000"/>
                </a:solidFill>
                <a:latin typeface="Arial"/>
                <a:ea typeface="Arial"/>
                <a:cs typeface="Arial"/>
                <a:sym typeface="Arial"/>
              </a:rPr>
              <a:t>sur </a:t>
            </a:r>
            <a:r>
              <a:rPr b="0" i="0" lang="el-GR" sz="1800" u="sng">
                <a:solidFill>
                  <a:schemeClr val="hlink"/>
                </a:solidFill>
                <a:latin typeface="Arial"/>
                <a:ea typeface="Arial"/>
                <a:cs typeface="Arial"/>
                <a:sym typeface="Arial"/>
                <a:hlinkClick r:id="rId5"/>
              </a:rPr>
              <a:t>Unsplash</a:t>
            </a:r>
            <a:endParaRPr sz="1800"/>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3" name="Shape 203"/>
        <p:cNvGrpSpPr/>
        <p:nvPr/>
      </p:nvGrpSpPr>
      <p:grpSpPr>
        <a:xfrm>
          <a:off x="0" y="0"/>
          <a:ext cx="0" cy="0"/>
          <a:chOff x="0" y="0"/>
          <a:chExt cx="0" cy="0"/>
        </a:xfrm>
      </p:grpSpPr>
      <p:sp>
        <p:nvSpPr>
          <p:cNvPr id="204" name="Google Shape;204;p18"/>
          <p:cNvSpPr txBox="1"/>
          <p:nvPr>
            <p:ph type="ctrTitle"/>
          </p:nvPr>
        </p:nvSpPr>
        <p:spPr>
          <a:xfrm>
            <a:off x="2051050" y="4816475"/>
            <a:ext cx="6705600" cy="1661993"/>
          </a:xfrm>
          <a:prstGeom prst="rect">
            <a:avLst/>
          </a:prstGeom>
          <a:noFill/>
          <a:ln>
            <a:noFill/>
          </a:ln>
        </p:spPr>
        <p:txBody>
          <a:bodyPr anchorCtr="0" anchor="t" bIns="0" lIns="0" spcFirstLastPara="1" rIns="0" wrap="square" tIns="0">
            <a:spAutoFit/>
          </a:bodyPr>
          <a:lstStyle/>
          <a:p>
            <a:pPr indent="0" lvl="0" marL="0" rtl="0" algn="l">
              <a:spcBef>
                <a:spcPts val="0"/>
              </a:spcBef>
              <a:spcAft>
                <a:spcPts val="0"/>
              </a:spcAft>
              <a:buNone/>
            </a:pPr>
            <a:r>
              <a:rPr b="1" lang="el-GR" sz="5400">
                <a:solidFill>
                  <a:srgbClr val="2330DC"/>
                </a:solidFill>
              </a:rPr>
              <a:t>Après la Seconde Guerre mondiale</a:t>
            </a:r>
            <a:endParaRPr b="1" sz="5400">
              <a:solidFill>
                <a:srgbClr val="2330DC"/>
              </a:solidFill>
            </a:endParaRPr>
          </a:p>
        </p:txBody>
      </p:sp>
      <p:sp>
        <p:nvSpPr>
          <p:cNvPr id="205" name="Google Shape;205;p18"/>
          <p:cNvSpPr txBox="1"/>
          <p:nvPr>
            <p:ph idx="1" type="subTitle"/>
          </p:nvPr>
        </p:nvSpPr>
        <p:spPr>
          <a:xfrm>
            <a:off x="9366250" y="3326346"/>
            <a:ext cx="8839200" cy="5418000"/>
          </a:xfrm>
          <a:prstGeom prst="rect">
            <a:avLst/>
          </a:prstGeom>
          <a:noFill/>
          <a:ln>
            <a:noFill/>
          </a:ln>
        </p:spPr>
        <p:txBody>
          <a:bodyPr anchorCtr="0" anchor="t" bIns="0" lIns="0" spcFirstLastPara="1" rIns="0" wrap="square" tIns="0">
            <a:spAutoFit/>
          </a:bodyPr>
          <a:lstStyle/>
          <a:p>
            <a:pPr indent="-457200" lvl="0" marL="457200" rtl="0" algn="l">
              <a:spcBef>
                <a:spcPts val="0"/>
              </a:spcBef>
              <a:spcAft>
                <a:spcPts val="0"/>
              </a:spcAft>
              <a:buClr>
                <a:srgbClr val="2330DC"/>
              </a:buClr>
              <a:buSzPts val="3200"/>
              <a:buFont typeface="Arial"/>
              <a:buChar char="•"/>
            </a:pPr>
            <a:r>
              <a:rPr lang="el-GR" sz="3200">
                <a:solidFill>
                  <a:srgbClr val="2330DC"/>
                </a:solidFill>
                <a:latin typeface="Roboto"/>
                <a:ea typeface="Roboto"/>
                <a:cs typeface="Roboto"/>
                <a:sym typeface="Roboto"/>
              </a:rPr>
              <a:t>Les tendances de la mode ont commencé à changer plus rapidement. Les vêtements sont devenus plus abordables grâce à la production de masse. C'est ainsi qu'est né le concept de </a:t>
            </a:r>
            <a:r>
              <a:rPr b="1" lang="el-GR" sz="3200">
                <a:solidFill>
                  <a:srgbClr val="FDA800"/>
                </a:solidFill>
                <a:latin typeface="Roboto"/>
                <a:ea typeface="Roboto"/>
                <a:cs typeface="Roboto"/>
                <a:sym typeface="Roboto"/>
              </a:rPr>
              <a:t>la mode rapide</a:t>
            </a:r>
            <a:r>
              <a:rPr lang="el-GR" sz="3200">
                <a:solidFill>
                  <a:srgbClr val="2330DC"/>
                </a:solidFill>
                <a:latin typeface="Roboto"/>
                <a:ea typeface="Roboto"/>
                <a:cs typeface="Roboto"/>
                <a:sym typeface="Roboto"/>
              </a:rPr>
              <a:t> </a:t>
            </a:r>
            <a:r>
              <a:rPr lang="el-GR" sz="3200">
                <a:solidFill>
                  <a:srgbClr val="FDA800"/>
                </a:solidFill>
                <a:latin typeface="Roboto"/>
                <a:ea typeface="Roboto"/>
                <a:cs typeface="Roboto"/>
                <a:sym typeface="Roboto"/>
              </a:rPr>
              <a:t>(“</a:t>
            </a:r>
            <a:r>
              <a:rPr b="1" lang="el-GR" sz="3200">
                <a:solidFill>
                  <a:srgbClr val="FDA800"/>
                </a:solidFill>
                <a:latin typeface="Roboto"/>
                <a:ea typeface="Roboto"/>
                <a:cs typeface="Roboto"/>
                <a:sym typeface="Roboto"/>
              </a:rPr>
              <a:t>fast fashion").</a:t>
            </a:r>
            <a:endParaRPr b="1" sz="3200">
              <a:solidFill>
                <a:srgbClr val="FDA800"/>
              </a:solidFill>
              <a:latin typeface="Roboto"/>
              <a:ea typeface="Roboto"/>
              <a:cs typeface="Roboto"/>
              <a:sym typeface="Roboto"/>
            </a:endParaRPr>
          </a:p>
          <a:p>
            <a:pPr indent="-254000" lvl="0" marL="457200" rtl="0" algn="l">
              <a:spcBef>
                <a:spcPts val="0"/>
              </a:spcBef>
              <a:spcAft>
                <a:spcPts val="0"/>
              </a:spcAft>
              <a:buSzPts val="3200"/>
              <a:buFont typeface="Arial"/>
              <a:buNone/>
            </a:pPr>
            <a:r>
              <a:t/>
            </a:r>
            <a:endParaRPr sz="3200">
              <a:solidFill>
                <a:srgbClr val="2330DC"/>
              </a:solidFill>
              <a:latin typeface="Roboto"/>
              <a:ea typeface="Roboto"/>
              <a:cs typeface="Roboto"/>
              <a:sym typeface="Roboto"/>
            </a:endParaRPr>
          </a:p>
          <a:p>
            <a:pPr indent="-457200" lvl="0" marL="457200" rtl="0" algn="l">
              <a:spcBef>
                <a:spcPts val="0"/>
              </a:spcBef>
              <a:spcAft>
                <a:spcPts val="0"/>
              </a:spcAft>
              <a:buClr>
                <a:srgbClr val="2330DC"/>
              </a:buClr>
              <a:buSzPts val="3200"/>
              <a:buFont typeface="Arial"/>
              <a:buChar char="•"/>
            </a:pPr>
            <a:r>
              <a:rPr lang="el-GR" sz="3200">
                <a:solidFill>
                  <a:srgbClr val="2330DC"/>
                </a:solidFill>
                <a:latin typeface="Roboto"/>
                <a:ea typeface="Roboto"/>
                <a:cs typeface="Roboto"/>
                <a:sym typeface="Roboto"/>
              </a:rPr>
              <a:t>L'introduction des </a:t>
            </a:r>
            <a:r>
              <a:rPr b="1" lang="el-GR" sz="3200">
                <a:solidFill>
                  <a:srgbClr val="FDA800"/>
                </a:solidFill>
                <a:latin typeface="Roboto"/>
                <a:ea typeface="Roboto"/>
                <a:cs typeface="Roboto"/>
                <a:sym typeface="Roboto"/>
              </a:rPr>
              <a:t>tissus synthétiques </a:t>
            </a:r>
            <a:r>
              <a:rPr lang="el-GR" sz="3200">
                <a:solidFill>
                  <a:srgbClr val="2330DC"/>
                </a:solidFill>
                <a:latin typeface="Roboto"/>
                <a:ea typeface="Roboto"/>
                <a:cs typeface="Roboto"/>
                <a:sym typeface="Roboto"/>
              </a:rPr>
              <a:t>a entraîné de nouveaux défis environnementaux, car le nylon et le polyester étaient fabriqués à partir de produits pétrochimiques et n'étaient pas biodégradables.</a:t>
            </a:r>
            <a:endParaRPr sz="3200">
              <a:solidFill>
                <a:srgbClr val="2330DC"/>
              </a:solidFill>
              <a:latin typeface="Roboto"/>
              <a:ea typeface="Roboto"/>
              <a:cs typeface="Roboto"/>
              <a:sym typeface="Roboto"/>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9" name="Shape 209"/>
        <p:cNvGrpSpPr/>
        <p:nvPr/>
      </p:nvGrpSpPr>
      <p:grpSpPr>
        <a:xfrm>
          <a:off x="0" y="0"/>
          <a:ext cx="0" cy="0"/>
          <a:chOff x="0" y="0"/>
          <a:chExt cx="0" cy="0"/>
        </a:xfrm>
      </p:grpSpPr>
      <p:sp>
        <p:nvSpPr>
          <p:cNvPr id="210" name="Google Shape;210;p19"/>
          <p:cNvSpPr txBox="1"/>
          <p:nvPr>
            <p:ph idx="1" type="subTitle"/>
          </p:nvPr>
        </p:nvSpPr>
        <p:spPr>
          <a:xfrm>
            <a:off x="9366250" y="1539875"/>
            <a:ext cx="9906000" cy="9358500"/>
          </a:xfrm>
          <a:prstGeom prst="rect">
            <a:avLst/>
          </a:prstGeom>
          <a:noFill/>
          <a:ln>
            <a:noFill/>
          </a:ln>
        </p:spPr>
        <p:txBody>
          <a:bodyPr anchorCtr="0" anchor="t" bIns="0" lIns="0" spcFirstLastPara="1" rIns="0" wrap="square" tIns="0">
            <a:spAutoFit/>
          </a:bodyPr>
          <a:lstStyle/>
          <a:p>
            <a:pPr indent="-457200" lvl="0" marL="457200" rtl="0" algn="l">
              <a:spcBef>
                <a:spcPts val="0"/>
              </a:spcBef>
              <a:spcAft>
                <a:spcPts val="0"/>
              </a:spcAft>
              <a:buClr>
                <a:srgbClr val="2330DC"/>
              </a:buClr>
              <a:buSzPts val="3200"/>
              <a:buFont typeface="Arial"/>
              <a:buChar char="•"/>
            </a:pPr>
            <a:r>
              <a:rPr lang="el-GR" sz="3200">
                <a:solidFill>
                  <a:srgbClr val="2330DC"/>
                </a:solidFill>
                <a:latin typeface="Roboto"/>
                <a:ea typeface="Roboto"/>
                <a:cs typeface="Roboto"/>
                <a:sym typeface="Roboto"/>
              </a:rPr>
              <a:t>De nombreux créateurs/trices des années 1960 et 1970 ont été inspiré(e)s par </a:t>
            </a:r>
            <a:r>
              <a:rPr b="1" lang="el-GR" sz="3200">
                <a:solidFill>
                  <a:srgbClr val="FDA800"/>
                </a:solidFill>
                <a:latin typeface="Roboto"/>
                <a:ea typeface="Roboto"/>
                <a:cs typeface="Roboto"/>
                <a:sym typeface="Roboto"/>
              </a:rPr>
              <a:t>les mouvements écologistes </a:t>
            </a:r>
            <a:r>
              <a:rPr lang="el-GR" sz="3200">
                <a:solidFill>
                  <a:srgbClr val="2330DC"/>
                </a:solidFill>
                <a:latin typeface="Roboto"/>
                <a:ea typeface="Roboto"/>
                <a:cs typeface="Roboto"/>
                <a:sym typeface="Roboto"/>
              </a:rPr>
              <a:t>et ont commencé à prendre en compte l'impact environnemental de la production de vêtements dans le processus de conception.</a:t>
            </a:r>
            <a:endParaRPr sz="3200">
              <a:solidFill>
                <a:srgbClr val="2330DC"/>
              </a:solidFill>
              <a:latin typeface="Roboto"/>
              <a:ea typeface="Roboto"/>
              <a:cs typeface="Roboto"/>
              <a:sym typeface="Roboto"/>
            </a:endParaRPr>
          </a:p>
          <a:p>
            <a:pPr indent="-254000" lvl="0" marL="457200" rtl="0" algn="l">
              <a:spcBef>
                <a:spcPts val="0"/>
              </a:spcBef>
              <a:spcAft>
                <a:spcPts val="0"/>
              </a:spcAft>
              <a:buSzPts val="3200"/>
              <a:buFont typeface="Arial"/>
              <a:buNone/>
            </a:pPr>
            <a:r>
              <a:t/>
            </a:r>
            <a:endParaRPr sz="3200">
              <a:solidFill>
                <a:srgbClr val="2330DC"/>
              </a:solidFill>
              <a:latin typeface="Roboto"/>
              <a:ea typeface="Roboto"/>
              <a:cs typeface="Roboto"/>
              <a:sym typeface="Roboto"/>
            </a:endParaRPr>
          </a:p>
          <a:p>
            <a:pPr indent="-457200" lvl="0" marL="457200" rtl="0" algn="l">
              <a:spcBef>
                <a:spcPts val="0"/>
              </a:spcBef>
              <a:spcAft>
                <a:spcPts val="0"/>
              </a:spcAft>
              <a:buClr>
                <a:srgbClr val="2330DC"/>
              </a:buClr>
              <a:buSzPts val="3200"/>
              <a:buFont typeface="Arial"/>
              <a:buChar char="•"/>
            </a:pPr>
            <a:r>
              <a:rPr lang="el-GR" sz="3200">
                <a:solidFill>
                  <a:srgbClr val="2330DC"/>
                </a:solidFill>
                <a:latin typeface="Roboto"/>
                <a:ea typeface="Roboto"/>
                <a:cs typeface="Roboto"/>
                <a:sym typeface="Roboto"/>
              </a:rPr>
              <a:t>En raison des préoccupations environnementales, les créateurs/trices et les consommateurs/trices s'intéressent aux </a:t>
            </a:r>
            <a:r>
              <a:rPr b="1" lang="el-GR" sz="3200">
                <a:solidFill>
                  <a:srgbClr val="FDA800"/>
                </a:solidFill>
                <a:latin typeface="Roboto"/>
                <a:ea typeface="Roboto"/>
                <a:cs typeface="Roboto"/>
                <a:sym typeface="Roboto"/>
              </a:rPr>
              <a:t>fibres naturelles et organiques</a:t>
            </a:r>
            <a:r>
              <a:rPr lang="el-GR" sz="3200">
                <a:solidFill>
                  <a:srgbClr val="2330DC"/>
                </a:solidFill>
                <a:latin typeface="Roboto"/>
                <a:ea typeface="Roboto"/>
                <a:cs typeface="Roboto"/>
                <a:sym typeface="Roboto"/>
              </a:rPr>
              <a:t>. Les vêtements artisanaux et faits à la main suscitent également un intérêt croissant.</a:t>
            </a:r>
            <a:endParaRPr sz="3200">
              <a:solidFill>
                <a:srgbClr val="2330DC"/>
              </a:solidFill>
              <a:latin typeface="Roboto"/>
              <a:ea typeface="Roboto"/>
              <a:cs typeface="Roboto"/>
              <a:sym typeface="Roboto"/>
            </a:endParaRPr>
          </a:p>
          <a:p>
            <a:pPr indent="-254000" lvl="0" marL="457200" rtl="0" algn="l">
              <a:spcBef>
                <a:spcPts val="0"/>
              </a:spcBef>
              <a:spcAft>
                <a:spcPts val="0"/>
              </a:spcAft>
              <a:buSzPts val="3200"/>
              <a:buFont typeface="Arial"/>
              <a:buNone/>
            </a:pPr>
            <a:r>
              <a:t/>
            </a:r>
            <a:endParaRPr sz="3200">
              <a:solidFill>
                <a:srgbClr val="2330DC"/>
              </a:solidFill>
              <a:latin typeface="Roboto"/>
              <a:ea typeface="Roboto"/>
              <a:cs typeface="Roboto"/>
              <a:sym typeface="Roboto"/>
            </a:endParaRPr>
          </a:p>
          <a:p>
            <a:pPr indent="-457200" lvl="0" marL="457200" rtl="0" algn="l">
              <a:spcBef>
                <a:spcPts val="0"/>
              </a:spcBef>
              <a:spcAft>
                <a:spcPts val="0"/>
              </a:spcAft>
              <a:buClr>
                <a:srgbClr val="2330DC"/>
              </a:buClr>
              <a:buSzPts val="3200"/>
              <a:buFont typeface="Arial"/>
              <a:buChar char="•"/>
            </a:pPr>
            <a:r>
              <a:rPr lang="el-GR" sz="3200">
                <a:solidFill>
                  <a:srgbClr val="2330DC"/>
                </a:solidFill>
                <a:latin typeface="Roboto"/>
                <a:ea typeface="Roboto"/>
                <a:cs typeface="Roboto"/>
                <a:sym typeface="Roboto"/>
              </a:rPr>
              <a:t>L'essor </a:t>
            </a:r>
            <a:r>
              <a:rPr b="1" lang="el-GR" sz="3200">
                <a:solidFill>
                  <a:srgbClr val="FDA800"/>
                </a:solidFill>
                <a:latin typeface="Roboto"/>
                <a:ea typeface="Roboto"/>
                <a:cs typeface="Roboto"/>
                <a:sym typeface="Roboto"/>
              </a:rPr>
              <a:t>du mouvement du commerce équitable </a:t>
            </a:r>
            <a:r>
              <a:rPr lang="el-GR" sz="3200">
                <a:solidFill>
                  <a:srgbClr val="2330DC"/>
                </a:solidFill>
                <a:latin typeface="Roboto"/>
                <a:ea typeface="Roboto"/>
                <a:cs typeface="Roboto"/>
                <a:sym typeface="Roboto"/>
              </a:rPr>
              <a:t>dans les années 1980 améliore les conditions de travail des ouvriers/ères dans les pays en développement. L'industrie de la mode et du textile commence à rémunérer les travailleurs/euses de manière plus équitable.</a:t>
            </a:r>
            <a:endParaRPr sz="3200">
              <a:solidFill>
                <a:srgbClr val="2330DC"/>
              </a:solidFill>
              <a:latin typeface="Roboto"/>
              <a:ea typeface="Roboto"/>
              <a:cs typeface="Roboto"/>
              <a:sym typeface="Roboto"/>
            </a:endParaRPr>
          </a:p>
          <a:p>
            <a:pPr indent="-254000" lvl="0" marL="457200" rtl="0" algn="l">
              <a:spcBef>
                <a:spcPts val="0"/>
              </a:spcBef>
              <a:spcAft>
                <a:spcPts val="0"/>
              </a:spcAft>
              <a:buSzPts val="3200"/>
              <a:buFont typeface="Arial"/>
              <a:buNone/>
            </a:pPr>
            <a:r>
              <a:t/>
            </a:r>
            <a:endParaRPr sz="3200">
              <a:solidFill>
                <a:srgbClr val="2330DC"/>
              </a:solidFill>
              <a:latin typeface="Roboto"/>
              <a:ea typeface="Roboto"/>
              <a:cs typeface="Roboto"/>
              <a:sym typeface="Roboto"/>
            </a:endParaRPr>
          </a:p>
        </p:txBody>
      </p:sp>
      <p:sp>
        <p:nvSpPr>
          <p:cNvPr id="211" name="Google Shape;211;p19"/>
          <p:cNvSpPr txBox="1"/>
          <p:nvPr>
            <p:ph type="ctrTitle"/>
          </p:nvPr>
        </p:nvSpPr>
        <p:spPr>
          <a:xfrm>
            <a:off x="1974850" y="2911475"/>
            <a:ext cx="7228500" cy="5181600"/>
          </a:xfrm>
          <a:prstGeom prst="rect">
            <a:avLst/>
          </a:prstGeom>
          <a:noFill/>
          <a:ln>
            <a:noFill/>
          </a:ln>
        </p:spPr>
        <p:txBody>
          <a:bodyPr anchorCtr="0" anchor="t" bIns="0" lIns="0" spcFirstLastPara="1" rIns="0" wrap="square" tIns="0">
            <a:noAutofit/>
          </a:bodyPr>
          <a:lstStyle/>
          <a:p>
            <a:pPr indent="0" lvl="0" marL="0" rtl="0" algn="l">
              <a:spcBef>
                <a:spcPts val="0"/>
              </a:spcBef>
              <a:spcAft>
                <a:spcPts val="0"/>
              </a:spcAft>
              <a:buNone/>
            </a:pPr>
            <a:br>
              <a:rPr b="1" lang="el-GR" sz="5400">
                <a:solidFill>
                  <a:srgbClr val="2330DC"/>
                </a:solidFill>
              </a:rPr>
            </a:br>
            <a:r>
              <a:rPr b="1" lang="el-GR" sz="5400">
                <a:solidFill>
                  <a:srgbClr val="2330DC"/>
                </a:solidFill>
              </a:rPr>
              <a:t>Mouvements de la mode écologique et éthique des années 1960 aux années 1980</a:t>
            </a:r>
            <a:br>
              <a:rPr b="1" lang="el-GR" sz="5400">
                <a:solidFill>
                  <a:srgbClr val="2330DC"/>
                </a:solidFill>
              </a:rPr>
            </a:br>
            <a:endParaRPr b="1" sz="5400">
              <a:solidFill>
                <a:srgbClr val="2330DC"/>
              </a:solidFill>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spTree>
      <p:nvGrpSpPr>
        <p:cNvPr id="78" name="Shape 78"/>
        <p:cNvGrpSpPr/>
        <p:nvPr/>
      </p:nvGrpSpPr>
      <p:grpSpPr>
        <a:xfrm>
          <a:off x="0" y="0"/>
          <a:ext cx="0" cy="0"/>
          <a:chOff x="0" y="0"/>
          <a:chExt cx="0" cy="0"/>
        </a:xfrm>
      </p:grpSpPr>
      <p:grpSp>
        <p:nvGrpSpPr>
          <p:cNvPr id="79" name="Google Shape;79;p2"/>
          <p:cNvGrpSpPr/>
          <p:nvPr/>
        </p:nvGrpSpPr>
        <p:grpSpPr>
          <a:xfrm>
            <a:off x="11423650" y="-60325"/>
            <a:ext cx="8686800" cy="11369675"/>
            <a:chOff x="10913235" y="86619"/>
            <a:chExt cx="9211945" cy="11308715"/>
          </a:xfrm>
        </p:grpSpPr>
        <p:sp>
          <p:nvSpPr>
            <p:cNvPr id="80" name="Google Shape;80;p2"/>
            <p:cNvSpPr/>
            <p:nvPr/>
          </p:nvSpPr>
          <p:spPr>
            <a:xfrm>
              <a:off x="10913235" y="86619"/>
              <a:ext cx="9211945" cy="11308715"/>
            </a:xfrm>
            <a:custGeom>
              <a:rect b="b" l="l" r="r" t="t"/>
              <a:pathLst>
                <a:path extrusionOk="0" h="11308715" w="9211944">
                  <a:moveTo>
                    <a:pt x="9211604" y="0"/>
                  </a:moveTo>
                  <a:lnTo>
                    <a:pt x="0" y="0"/>
                  </a:lnTo>
                  <a:lnTo>
                    <a:pt x="0" y="11308556"/>
                  </a:lnTo>
                  <a:lnTo>
                    <a:pt x="9211604" y="11308556"/>
                  </a:lnTo>
                  <a:lnTo>
                    <a:pt x="9211604" y="0"/>
                  </a:lnTo>
                  <a:close/>
                </a:path>
              </a:pathLst>
            </a:custGeom>
            <a:solidFill>
              <a:srgbClr val="2C34D7"/>
            </a:solidFill>
            <a:ln>
              <a:noFill/>
            </a:ln>
          </p:spPr>
          <p:txBody>
            <a:bodyPr anchorCtr="0" anchor="t" bIns="0" lIns="0" spcFirstLastPara="1" rIns="0" wrap="square" tIns="0">
              <a:noAutofit/>
            </a:bodyPr>
            <a:lstStyle/>
            <a:p>
              <a:pPr indent="0" lvl="0" marL="0" rtl="0" algn="l">
                <a:spcBef>
                  <a:spcPts val="0"/>
                </a:spcBef>
                <a:spcAft>
                  <a:spcPts val="0"/>
                </a:spcAft>
                <a:buNone/>
              </a:pPr>
              <a:r>
                <a:t/>
              </a:r>
              <a:endParaRPr sz="1800"/>
            </a:p>
          </p:txBody>
        </p:sp>
        <p:sp>
          <p:nvSpPr>
            <p:cNvPr id="81" name="Google Shape;81;p2"/>
            <p:cNvSpPr/>
            <p:nvPr/>
          </p:nvSpPr>
          <p:spPr>
            <a:xfrm>
              <a:off x="13483176" y="7816844"/>
              <a:ext cx="4391666" cy="2425828"/>
            </a:xfrm>
            <a:custGeom>
              <a:rect b="b" l="l" r="r" t="t"/>
              <a:pathLst>
                <a:path extrusionOk="0" h="2413000" w="4433569">
                  <a:moveTo>
                    <a:pt x="320929" y="1376006"/>
                  </a:moveTo>
                  <a:lnTo>
                    <a:pt x="318554" y="1349413"/>
                  </a:lnTo>
                  <a:lnTo>
                    <a:pt x="311416" y="1325765"/>
                  </a:lnTo>
                  <a:lnTo>
                    <a:pt x="309918" y="1323162"/>
                  </a:lnTo>
                  <a:lnTo>
                    <a:pt x="299504" y="1305064"/>
                  </a:lnTo>
                  <a:lnTo>
                    <a:pt x="282829" y="1287284"/>
                  </a:lnTo>
                  <a:lnTo>
                    <a:pt x="262039" y="1273009"/>
                  </a:lnTo>
                  <a:lnTo>
                    <a:pt x="237832" y="1262811"/>
                  </a:lnTo>
                  <a:lnTo>
                    <a:pt x="234048" y="1261973"/>
                  </a:lnTo>
                  <a:lnTo>
                    <a:pt x="234048" y="1370139"/>
                  </a:lnTo>
                  <a:lnTo>
                    <a:pt x="234048" y="1550212"/>
                  </a:lnTo>
                  <a:lnTo>
                    <a:pt x="209575" y="1589468"/>
                  </a:lnTo>
                  <a:lnTo>
                    <a:pt x="179146" y="1597177"/>
                  </a:lnTo>
                  <a:lnTo>
                    <a:pt x="90195" y="1597177"/>
                  </a:lnTo>
                  <a:lnTo>
                    <a:pt x="87655" y="1595005"/>
                  </a:lnTo>
                  <a:lnTo>
                    <a:pt x="87655" y="1325346"/>
                  </a:lnTo>
                  <a:lnTo>
                    <a:pt x="90195" y="1323162"/>
                  </a:lnTo>
                  <a:lnTo>
                    <a:pt x="179146" y="1323162"/>
                  </a:lnTo>
                  <a:lnTo>
                    <a:pt x="217639" y="1337183"/>
                  </a:lnTo>
                  <a:lnTo>
                    <a:pt x="234048" y="1370139"/>
                  </a:lnTo>
                  <a:lnTo>
                    <a:pt x="234048" y="1261973"/>
                  </a:lnTo>
                  <a:lnTo>
                    <a:pt x="210197" y="1256690"/>
                  </a:lnTo>
                  <a:lnTo>
                    <a:pt x="179146" y="1254658"/>
                  </a:lnTo>
                  <a:lnTo>
                    <a:pt x="2514" y="1254658"/>
                  </a:lnTo>
                  <a:lnTo>
                    <a:pt x="0" y="1256830"/>
                  </a:lnTo>
                  <a:lnTo>
                    <a:pt x="0" y="1663509"/>
                  </a:lnTo>
                  <a:lnTo>
                    <a:pt x="2514" y="1665693"/>
                  </a:lnTo>
                  <a:lnTo>
                    <a:pt x="179146" y="1665693"/>
                  </a:lnTo>
                  <a:lnTo>
                    <a:pt x="237832" y="1657540"/>
                  </a:lnTo>
                  <a:lnTo>
                    <a:pt x="282829" y="1633067"/>
                  </a:lnTo>
                  <a:lnTo>
                    <a:pt x="309918" y="1597177"/>
                  </a:lnTo>
                  <a:lnTo>
                    <a:pt x="311416" y="1594573"/>
                  </a:lnTo>
                  <a:lnTo>
                    <a:pt x="318554" y="1570926"/>
                  </a:lnTo>
                  <a:lnTo>
                    <a:pt x="320929" y="1544332"/>
                  </a:lnTo>
                  <a:lnTo>
                    <a:pt x="320929" y="1376006"/>
                  </a:lnTo>
                  <a:close/>
                </a:path>
                <a:path extrusionOk="0" h="2413000" w="4433569">
                  <a:moveTo>
                    <a:pt x="575056" y="2171"/>
                  </a:moveTo>
                  <a:lnTo>
                    <a:pt x="572503" y="0"/>
                  </a:lnTo>
                  <a:lnTo>
                    <a:pt x="293230" y="0"/>
                  </a:lnTo>
                  <a:lnTo>
                    <a:pt x="290715" y="2171"/>
                  </a:lnTo>
                  <a:lnTo>
                    <a:pt x="290715" y="408889"/>
                  </a:lnTo>
                  <a:lnTo>
                    <a:pt x="293230" y="411035"/>
                  </a:lnTo>
                  <a:lnTo>
                    <a:pt x="375818" y="411035"/>
                  </a:lnTo>
                  <a:lnTo>
                    <a:pt x="378358" y="408889"/>
                  </a:lnTo>
                  <a:lnTo>
                    <a:pt x="378358" y="239014"/>
                  </a:lnTo>
                  <a:lnTo>
                    <a:pt x="380923" y="236842"/>
                  </a:lnTo>
                  <a:lnTo>
                    <a:pt x="539724" y="236842"/>
                  </a:lnTo>
                  <a:lnTo>
                    <a:pt x="542277" y="234657"/>
                  </a:lnTo>
                  <a:lnTo>
                    <a:pt x="542277" y="170510"/>
                  </a:lnTo>
                  <a:lnTo>
                    <a:pt x="539724" y="168325"/>
                  </a:lnTo>
                  <a:lnTo>
                    <a:pt x="380923" y="168325"/>
                  </a:lnTo>
                  <a:lnTo>
                    <a:pt x="378358" y="166179"/>
                  </a:lnTo>
                  <a:lnTo>
                    <a:pt x="378358" y="70688"/>
                  </a:lnTo>
                  <a:lnTo>
                    <a:pt x="380923" y="68503"/>
                  </a:lnTo>
                  <a:lnTo>
                    <a:pt x="567436" y="68503"/>
                  </a:lnTo>
                  <a:lnTo>
                    <a:pt x="572503" y="68503"/>
                  </a:lnTo>
                  <a:lnTo>
                    <a:pt x="575056" y="66357"/>
                  </a:lnTo>
                  <a:lnTo>
                    <a:pt x="575056" y="2171"/>
                  </a:lnTo>
                  <a:close/>
                </a:path>
                <a:path extrusionOk="0" h="2413000" w="4433569">
                  <a:moveTo>
                    <a:pt x="690689" y="1256842"/>
                  </a:moveTo>
                  <a:lnTo>
                    <a:pt x="688124" y="1254645"/>
                  </a:lnTo>
                  <a:lnTo>
                    <a:pt x="408863" y="1254645"/>
                  </a:lnTo>
                  <a:lnTo>
                    <a:pt x="406336" y="1256842"/>
                  </a:lnTo>
                  <a:lnTo>
                    <a:pt x="406336" y="1663509"/>
                  </a:lnTo>
                  <a:lnTo>
                    <a:pt x="408863" y="1665693"/>
                  </a:lnTo>
                  <a:lnTo>
                    <a:pt x="683056" y="1665693"/>
                  </a:lnTo>
                  <a:lnTo>
                    <a:pt x="688124" y="1665693"/>
                  </a:lnTo>
                  <a:lnTo>
                    <a:pt x="690689" y="1663509"/>
                  </a:lnTo>
                  <a:lnTo>
                    <a:pt x="690689" y="1599361"/>
                  </a:lnTo>
                  <a:lnTo>
                    <a:pt x="688124" y="1597177"/>
                  </a:lnTo>
                  <a:lnTo>
                    <a:pt x="496544" y="1597177"/>
                  </a:lnTo>
                  <a:lnTo>
                    <a:pt x="493991" y="1595005"/>
                  </a:lnTo>
                  <a:lnTo>
                    <a:pt x="493991" y="1493672"/>
                  </a:lnTo>
                  <a:lnTo>
                    <a:pt x="496544" y="1491500"/>
                  </a:lnTo>
                  <a:lnTo>
                    <a:pt x="655345" y="1491500"/>
                  </a:lnTo>
                  <a:lnTo>
                    <a:pt x="657898" y="1489316"/>
                  </a:lnTo>
                  <a:lnTo>
                    <a:pt x="657898" y="1425168"/>
                  </a:lnTo>
                  <a:lnTo>
                    <a:pt x="655345" y="1422984"/>
                  </a:lnTo>
                  <a:lnTo>
                    <a:pt x="496544" y="1422984"/>
                  </a:lnTo>
                  <a:lnTo>
                    <a:pt x="493991" y="1420799"/>
                  </a:lnTo>
                  <a:lnTo>
                    <a:pt x="493991" y="1325346"/>
                  </a:lnTo>
                  <a:lnTo>
                    <a:pt x="496544" y="1323162"/>
                  </a:lnTo>
                  <a:lnTo>
                    <a:pt x="688124" y="1323162"/>
                  </a:lnTo>
                  <a:lnTo>
                    <a:pt x="690689" y="1320977"/>
                  </a:lnTo>
                  <a:lnTo>
                    <a:pt x="690689" y="1256842"/>
                  </a:lnTo>
                  <a:close/>
                </a:path>
                <a:path extrusionOk="0" h="2413000" w="4433569">
                  <a:moveTo>
                    <a:pt x="955471" y="2171"/>
                  </a:moveTo>
                  <a:lnTo>
                    <a:pt x="952906" y="0"/>
                  </a:lnTo>
                  <a:lnTo>
                    <a:pt x="870331" y="0"/>
                  </a:lnTo>
                  <a:lnTo>
                    <a:pt x="867778" y="2171"/>
                  </a:lnTo>
                  <a:lnTo>
                    <a:pt x="867778" y="302094"/>
                  </a:lnTo>
                  <a:lnTo>
                    <a:pt x="866800" y="311772"/>
                  </a:lnTo>
                  <a:lnTo>
                    <a:pt x="834720" y="345719"/>
                  </a:lnTo>
                  <a:lnTo>
                    <a:pt x="813650" y="349072"/>
                  </a:lnTo>
                  <a:lnTo>
                    <a:pt x="776325" y="349072"/>
                  </a:lnTo>
                  <a:lnTo>
                    <a:pt x="737425" y="335368"/>
                  </a:lnTo>
                  <a:lnTo>
                    <a:pt x="721423" y="302094"/>
                  </a:lnTo>
                  <a:lnTo>
                    <a:pt x="721423" y="2171"/>
                  </a:lnTo>
                  <a:lnTo>
                    <a:pt x="718870" y="0"/>
                  </a:lnTo>
                  <a:lnTo>
                    <a:pt x="637057" y="0"/>
                  </a:lnTo>
                  <a:lnTo>
                    <a:pt x="634504" y="2171"/>
                  </a:lnTo>
                  <a:lnTo>
                    <a:pt x="634504" y="302094"/>
                  </a:lnTo>
                  <a:lnTo>
                    <a:pt x="635127" y="314833"/>
                  </a:lnTo>
                  <a:lnTo>
                    <a:pt x="649935" y="359613"/>
                  </a:lnTo>
                  <a:lnTo>
                    <a:pt x="682815" y="392696"/>
                  </a:lnTo>
                  <a:lnTo>
                    <a:pt x="717981" y="409105"/>
                  </a:lnTo>
                  <a:lnTo>
                    <a:pt x="760666" y="417055"/>
                  </a:lnTo>
                  <a:lnTo>
                    <a:pt x="776325" y="417588"/>
                  </a:lnTo>
                  <a:lnTo>
                    <a:pt x="813650" y="417588"/>
                  </a:lnTo>
                  <a:lnTo>
                    <a:pt x="858481" y="412800"/>
                  </a:lnTo>
                  <a:lnTo>
                    <a:pt x="896277" y="398983"/>
                  </a:lnTo>
                  <a:lnTo>
                    <a:pt x="932878" y="369062"/>
                  </a:lnTo>
                  <a:lnTo>
                    <a:pt x="952893" y="326961"/>
                  </a:lnTo>
                  <a:lnTo>
                    <a:pt x="955471" y="302094"/>
                  </a:lnTo>
                  <a:lnTo>
                    <a:pt x="955471" y="2171"/>
                  </a:lnTo>
                  <a:close/>
                </a:path>
                <a:path extrusionOk="0" h="2413000" w="4433569">
                  <a:moveTo>
                    <a:pt x="1052817" y="1556715"/>
                  </a:moveTo>
                  <a:lnTo>
                    <a:pt x="1045565" y="1513344"/>
                  </a:lnTo>
                  <a:lnTo>
                    <a:pt x="1023442" y="1478445"/>
                  </a:lnTo>
                  <a:lnTo>
                    <a:pt x="986116" y="1449400"/>
                  </a:lnTo>
                  <a:lnTo>
                    <a:pt x="947851" y="1430248"/>
                  </a:lnTo>
                  <a:lnTo>
                    <a:pt x="889000" y="1407134"/>
                  </a:lnTo>
                  <a:lnTo>
                    <a:pt x="881748" y="1403972"/>
                  </a:lnTo>
                  <a:lnTo>
                    <a:pt x="846848" y="1377975"/>
                  </a:lnTo>
                  <a:lnTo>
                    <a:pt x="844664" y="1371422"/>
                  </a:lnTo>
                  <a:lnTo>
                    <a:pt x="844664" y="1363599"/>
                  </a:lnTo>
                  <a:lnTo>
                    <a:pt x="869619" y="1324165"/>
                  </a:lnTo>
                  <a:lnTo>
                    <a:pt x="899566" y="1316621"/>
                  </a:lnTo>
                  <a:lnTo>
                    <a:pt x="910996" y="1316621"/>
                  </a:lnTo>
                  <a:lnTo>
                    <a:pt x="951217" y="1335392"/>
                  </a:lnTo>
                  <a:lnTo>
                    <a:pt x="962088" y="1349248"/>
                  </a:lnTo>
                  <a:lnTo>
                    <a:pt x="966381" y="1354683"/>
                  </a:lnTo>
                  <a:lnTo>
                    <a:pt x="1045184" y="1329029"/>
                  </a:lnTo>
                  <a:lnTo>
                    <a:pt x="1046695" y="1327277"/>
                  </a:lnTo>
                  <a:lnTo>
                    <a:pt x="1046695" y="1322946"/>
                  </a:lnTo>
                  <a:lnTo>
                    <a:pt x="1023962" y="1290320"/>
                  </a:lnTo>
                  <a:lnTo>
                    <a:pt x="979322" y="1260233"/>
                  </a:lnTo>
                  <a:lnTo>
                    <a:pt x="935863" y="1249489"/>
                  </a:lnTo>
                  <a:lnTo>
                    <a:pt x="910996" y="1248143"/>
                  </a:lnTo>
                  <a:lnTo>
                    <a:pt x="899566" y="1248143"/>
                  </a:lnTo>
                  <a:lnTo>
                    <a:pt x="854760" y="1252715"/>
                  </a:lnTo>
                  <a:lnTo>
                    <a:pt x="816940" y="1266228"/>
                  </a:lnTo>
                  <a:lnTo>
                    <a:pt x="780351" y="1296568"/>
                  </a:lnTo>
                  <a:lnTo>
                    <a:pt x="760349" y="1338732"/>
                  </a:lnTo>
                  <a:lnTo>
                    <a:pt x="757783" y="1363599"/>
                  </a:lnTo>
                  <a:lnTo>
                    <a:pt x="758278" y="1375308"/>
                  </a:lnTo>
                  <a:lnTo>
                    <a:pt x="770267" y="1414932"/>
                  </a:lnTo>
                  <a:lnTo>
                    <a:pt x="798271" y="1446174"/>
                  </a:lnTo>
                  <a:lnTo>
                    <a:pt x="841717" y="1472742"/>
                  </a:lnTo>
                  <a:lnTo>
                    <a:pt x="925195" y="1509318"/>
                  </a:lnTo>
                  <a:lnTo>
                    <a:pt x="931951" y="1512608"/>
                  </a:lnTo>
                  <a:lnTo>
                    <a:pt x="963980" y="1541386"/>
                  </a:lnTo>
                  <a:lnTo>
                    <a:pt x="965898" y="1548485"/>
                  </a:lnTo>
                  <a:lnTo>
                    <a:pt x="965898" y="1556715"/>
                  </a:lnTo>
                  <a:lnTo>
                    <a:pt x="940955" y="1595996"/>
                  </a:lnTo>
                  <a:lnTo>
                    <a:pt x="910996" y="1603692"/>
                  </a:lnTo>
                  <a:lnTo>
                    <a:pt x="880516" y="1603692"/>
                  </a:lnTo>
                  <a:lnTo>
                    <a:pt x="843343" y="1589684"/>
                  </a:lnTo>
                  <a:lnTo>
                    <a:pt x="825614" y="1562277"/>
                  </a:lnTo>
                  <a:lnTo>
                    <a:pt x="823595" y="1560652"/>
                  </a:lnTo>
                  <a:lnTo>
                    <a:pt x="819531" y="1560652"/>
                  </a:lnTo>
                  <a:lnTo>
                    <a:pt x="818248" y="1560868"/>
                  </a:lnTo>
                  <a:lnTo>
                    <a:pt x="747852" y="1590662"/>
                  </a:lnTo>
                  <a:lnTo>
                    <a:pt x="746315" y="1592173"/>
                  </a:lnTo>
                  <a:lnTo>
                    <a:pt x="746315" y="1597393"/>
                  </a:lnTo>
                  <a:lnTo>
                    <a:pt x="772566" y="1633334"/>
                  </a:lnTo>
                  <a:lnTo>
                    <a:pt x="823328" y="1664550"/>
                  </a:lnTo>
                  <a:lnTo>
                    <a:pt x="880516" y="1672209"/>
                  </a:lnTo>
                  <a:lnTo>
                    <a:pt x="910996" y="1672209"/>
                  </a:lnTo>
                  <a:lnTo>
                    <a:pt x="955827" y="1667433"/>
                  </a:lnTo>
                  <a:lnTo>
                    <a:pt x="993711" y="1653616"/>
                  </a:lnTo>
                  <a:lnTo>
                    <a:pt x="1030795" y="1623682"/>
                  </a:lnTo>
                  <a:lnTo>
                    <a:pt x="1050328" y="1581607"/>
                  </a:lnTo>
                  <a:lnTo>
                    <a:pt x="1052195" y="1569478"/>
                  </a:lnTo>
                  <a:lnTo>
                    <a:pt x="1052817" y="1556715"/>
                  </a:lnTo>
                  <a:close/>
                </a:path>
                <a:path extrusionOk="0" h="2413000" w="4433569">
                  <a:moveTo>
                    <a:pt x="1206004" y="1256842"/>
                  </a:moveTo>
                  <a:lnTo>
                    <a:pt x="1203439" y="1254645"/>
                  </a:lnTo>
                  <a:lnTo>
                    <a:pt x="1120863" y="1254645"/>
                  </a:lnTo>
                  <a:lnTo>
                    <a:pt x="1118349" y="1256842"/>
                  </a:lnTo>
                  <a:lnTo>
                    <a:pt x="1118349" y="1663509"/>
                  </a:lnTo>
                  <a:lnTo>
                    <a:pt x="1120863" y="1665693"/>
                  </a:lnTo>
                  <a:lnTo>
                    <a:pt x="1198372" y="1665693"/>
                  </a:lnTo>
                  <a:lnTo>
                    <a:pt x="1203439" y="1665693"/>
                  </a:lnTo>
                  <a:lnTo>
                    <a:pt x="1206004" y="1663509"/>
                  </a:lnTo>
                  <a:lnTo>
                    <a:pt x="1206004" y="1256842"/>
                  </a:lnTo>
                  <a:close/>
                </a:path>
                <a:path extrusionOk="0" h="2413000" w="4433569">
                  <a:moveTo>
                    <a:pt x="1290904" y="2171"/>
                  </a:moveTo>
                  <a:lnTo>
                    <a:pt x="1288351" y="0"/>
                  </a:lnTo>
                  <a:lnTo>
                    <a:pt x="1009840" y="0"/>
                  </a:lnTo>
                  <a:lnTo>
                    <a:pt x="1007300" y="2171"/>
                  </a:lnTo>
                  <a:lnTo>
                    <a:pt x="1007300" y="66357"/>
                  </a:lnTo>
                  <a:lnTo>
                    <a:pt x="1009840" y="68503"/>
                  </a:lnTo>
                  <a:lnTo>
                    <a:pt x="1103083" y="68503"/>
                  </a:lnTo>
                  <a:lnTo>
                    <a:pt x="1105636" y="70688"/>
                  </a:lnTo>
                  <a:lnTo>
                    <a:pt x="1105636" y="408889"/>
                  </a:lnTo>
                  <a:lnTo>
                    <a:pt x="1108189" y="411035"/>
                  </a:lnTo>
                  <a:lnTo>
                    <a:pt x="1190002" y="411035"/>
                  </a:lnTo>
                  <a:lnTo>
                    <a:pt x="1192555" y="408889"/>
                  </a:lnTo>
                  <a:lnTo>
                    <a:pt x="1192555" y="70688"/>
                  </a:lnTo>
                  <a:lnTo>
                    <a:pt x="1195108" y="68503"/>
                  </a:lnTo>
                  <a:lnTo>
                    <a:pt x="1283284" y="68503"/>
                  </a:lnTo>
                  <a:lnTo>
                    <a:pt x="1288351" y="68503"/>
                  </a:lnTo>
                  <a:lnTo>
                    <a:pt x="1290904" y="66357"/>
                  </a:lnTo>
                  <a:lnTo>
                    <a:pt x="1290904" y="2171"/>
                  </a:lnTo>
                  <a:close/>
                </a:path>
                <a:path extrusionOk="0" h="2413000" w="4433569">
                  <a:moveTo>
                    <a:pt x="1326032" y="1884146"/>
                  </a:moveTo>
                  <a:lnTo>
                    <a:pt x="1323479" y="1881962"/>
                  </a:lnTo>
                  <a:lnTo>
                    <a:pt x="1044206" y="1881962"/>
                  </a:lnTo>
                  <a:lnTo>
                    <a:pt x="1041679" y="1884146"/>
                  </a:lnTo>
                  <a:lnTo>
                    <a:pt x="1041679" y="2290864"/>
                  </a:lnTo>
                  <a:lnTo>
                    <a:pt x="1044206" y="2293010"/>
                  </a:lnTo>
                  <a:lnTo>
                    <a:pt x="1318412" y="2293010"/>
                  </a:lnTo>
                  <a:lnTo>
                    <a:pt x="1323479" y="2293010"/>
                  </a:lnTo>
                  <a:lnTo>
                    <a:pt x="1326032" y="2290864"/>
                  </a:lnTo>
                  <a:lnTo>
                    <a:pt x="1326032" y="2226678"/>
                  </a:lnTo>
                  <a:lnTo>
                    <a:pt x="1323479" y="2224494"/>
                  </a:lnTo>
                  <a:lnTo>
                    <a:pt x="1131887" y="2224494"/>
                  </a:lnTo>
                  <a:lnTo>
                    <a:pt x="1129334" y="2222347"/>
                  </a:lnTo>
                  <a:lnTo>
                    <a:pt x="1129334" y="2120989"/>
                  </a:lnTo>
                  <a:lnTo>
                    <a:pt x="1131887" y="2118817"/>
                  </a:lnTo>
                  <a:lnTo>
                    <a:pt x="1290688" y="2118817"/>
                  </a:lnTo>
                  <a:lnTo>
                    <a:pt x="1293241" y="2116620"/>
                  </a:lnTo>
                  <a:lnTo>
                    <a:pt x="1293241" y="2052485"/>
                  </a:lnTo>
                  <a:lnTo>
                    <a:pt x="1290688" y="2050288"/>
                  </a:lnTo>
                  <a:lnTo>
                    <a:pt x="1131887" y="2050288"/>
                  </a:lnTo>
                  <a:lnTo>
                    <a:pt x="1129334" y="2048141"/>
                  </a:lnTo>
                  <a:lnTo>
                    <a:pt x="1129334" y="1952663"/>
                  </a:lnTo>
                  <a:lnTo>
                    <a:pt x="1131887" y="1950466"/>
                  </a:lnTo>
                  <a:lnTo>
                    <a:pt x="1323479" y="1950466"/>
                  </a:lnTo>
                  <a:lnTo>
                    <a:pt x="1326032" y="1948319"/>
                  </a:lnTo>
                  <a:lnTo>
                    <a:pt x="1326032" y="1884146"/>
                  </a:lnTo>
                  <a:close/>
                </a:path>
                <a:path extrusionOk="0" h="2413000" w="4433569">
                  <a:moveTo>
                    <a:pt x="1335239" y="1031836"/>
                  </a:moveTo>
                  <a:lnTo>
                    <a:pt x="1334985" y="1030770"/>
                  </a:lnTo>
                  <a:lnTo>
                    <a:pt x="1334465" y="1029893"/>
                  </a:lnTo>
                  <a:lnTo>
                    <a:pt x="1267587" y="864184"/>
                  </a:lnTo>
                  <a:lnTo>
                    <a:pt x="1262049" y="850480"/>
                  </a:lnTo>
                  <a:lnTo>
                    <a:pt x="1262049" y="846785"/>
                  </a:lnTo>
                  <a:lnTo>
                    <a:pt x="1265618" y="843407"/>
                  </a:lnTo>
                  <a:lnTo>
                    <a:pt x="1279829" y="836002"/>
                  </a:lnTo>
                  <a:lnTo>
                    <a:pt x="1286687" y="831126"/>
                  </a:lnTo>
                  <a:lnTo>
                    <a:pt x="1316189" y="796315"/>
                  </a:lnTo>
                  <a:lnTo>
                    <a:pt x="1316507" y="795667"/>
                  </a:lnTo>
                  <a:lnTo>
                    <a:pt x="1320850" y="786904"/>
                  </a:lnTo>
                  <a:lnTo>
                    <a:pt x="1324178" y="776909"/>
                  </a:lnTo>
                  <a:lnTo>
                    <a:pt x="1326184" y="766343"/>
                  </a:lnTo>
                  <a:lnTo>
                    <a:pt x="1326845" y="755205"/>
                  </a:lnTo>
                  <a:lnTo>
                    <a:pt x="1326845" y="748690"/>
                  </a:lnTo>
                  <a:lnTo>
                    <a:pt x="1317320" y="698461"/>
                  </a:lnTo>
                  <a:lnTo>
                    <a:pt x="1288745" y="659968"/>
                  </a:lnTo>
                  <a:lnTo>
                    <a:pt x="1243749" y="635495"/>
                  </a:lnTo>
                  <a:lnTo>
                    <a:pt x="1239964" y="634669"/>
                  </a:lnTo>
                  <a:lnTo>
                    <a:pt x="1239964" y="742823"/>
                  </a:lnTo>
                  <a:lnTo>
                    <a:pt x="1239964" y="748690"/>
                  </a:lnTo>
                  <a:lnTo>
                    <a:pt x="1214996" y="787958"/>
                  </a:lnTo>
                  <a:lnTo>
                    <a:pt x="1185062" y="795667"/>
                  </a:lnTo>
                  <a:lnTo>
                    <a:pt x="1096111" y="795667"/>
                  </a:lnTo>
                  <a:lnTo>
                    <a:pt x="1093571" y="793483"/>
                  </a:lnTo>
                  <a:lnTo>
                    <a:pt x="1093571" y="698030"/>
                  </a:lnTo>
                  <a:lnTo>
                    <a:pt x="1096111" y="695858"/>
                  </a:lnTo>
                  <a:lnTo>
                    <a:pt x="1185062" y="695858"/>
                  </a:lnTo>
                  <a:lnTo>
                    <a:pt x="1223556" y="709866"/>
                  </a:lnTo>
                  <a:lnTo>
                    <a:pt x="1239964" y="742823"/>
                  </a:lnTo>
                  <a:lnTo>
                    <a:pt x="1239964" y="634669"/>
                  </a:lnTo>
                  <a:lnTo>
                    <a:pt x="1216113" y="629386"/>
                  </a:lnTo>
                  <a:lnTo>
                    <a:pt x="1185062" y="627341"/>
                  </a:lnTo>
                  <a:lnTo>
                    <a:pt x="1008430" y="627341"/>
                  </a:lnTo>
                  <a:lnTo>
                    <a:pt x="1005916" y="629526"/>
                  </a:lnTo>
                  <a:lnTo>
                    <a:pt x="1005916" y="1036205"/>
                  </a:lnTo>
                  <a:lnTo>
                    <a:pt x="1008430" y="1038377"/>
                  </a:lnTo>
                  <a:lnTo>
                    <a:pt x="1091006" y="1038377"/>
                  </a:lnTo>
                  <a:lnTo>
                    <a:pt x="1093571" y="1036205"/>
                  </a:lnTo>
                  <a:lnTo>
                    <a:pt x="1093571" y="866355"/>
                  </a:lnTo>
                  <a:lnTo>
                    <a:pt x="1096111" y="864184"/>
                  </a:lnTo>
                  <a:lnTo>
                    <a:pt x="1169047" y="864184"/>
                  </a:lnTo>
                  <a:lnTo>
                    <a:pt x="1175131" y="868083"/>
                  </a:lnTo>
                  <a:lnTo>
                    <a:pt x="1242237" y="1033805"/>
                  </a:lnTo>
                  <a:lnTo>
                    <a:pt x="1244269" y="1036853"/>
                  </a:lnTo>
                  <a:lnTo>
                    <a:pt x="1246530" y="1038377"/>
                  </a:lnTo>
                  <a:lnTo>
                    <a:pt x="1332674" y="1038377"/>
                  </a:lnTo>
                  <a:lnTo>
                    <a:pt x="1335239" y="1036624"/>
                  </a:lnTo>
                  <a:lnTo>
                    <a:pt x="1335239" y="1031836"/>
                  </a:lnTo>
                  <a:close/>
                </a:path>
                <a:path extrusionOk="0" h="2413000" w="4433569">
                  <a:moveTo>
                    <a:pt x="1619211" y="1322959"/>
                  </a:moveTo>
                  <a:lnTo>
                    <a:pt x="1597253" y="1290320"/>
                  </a:lnTo>
                  <a:lnTo>
                    <a:pt x="1552613" y="1260233"/>
                  </a:lnTo>
                  <a:lnTo>
                    <a:pt x="1509153" y="1249476"/>
                  </a:lnTo>
                  <a:lnTo>
                    <a:pt x="1484274" y="1248143"/>
                  </a:lnTo>
                  <a:lnTo>
                    <a:pt x="1433982" y="1248143"/>
                  </a:lnTo>
                  <a:lnTo>
                    <a:pt x="1389164" y="1252715"/>
                  </a:lnTo>
                  <a:lnTo>
                    <a:pt x="1351368" y="1266228"/>
                  </a:lnTo>
                  <a:lnTo>
                    <a:pt x="1314767" y="1296568"/>
                  </a:lnTo>
                  <a:lnTo>
                    <a:pt x="1294752" y="1338732"/>
                  </a:lnTo>
                  <a:lnTo>
                    <a:pt x="1292174" y="1363586"/>
                  </a:lnTo>
                  <a:lnTo>
                    <a:pt x="1292174" y="1556715"/>
                  </a:lnTo>
                  <a:lnTo>
                    <a:pt x="1302092" y="1604035"/>
                  </a:lnTo>
                  <a:lnTo>
                    <a:pt x="1330667" y="1640255"/>
                  </a:lnTo>
                  <a:lnTo>
                    <a:pt x="1375638" y="1663725"/>
                  </a:lnTo>
                  <a:lnTo>
                    <a:pt x="1418336" y="1671675"/>
                  </a:lnTo>
                  <a:lnTo>
                    <a:pt x="1433982" y="1672209"/>
                  </a:lnTo>
                  <a:lnTo>
                    <a:pt x="1471320" y="1672209"/>
                  </a:lnTo>
                  <a:lnTo>
                    <a:pt x="1516151" y="1667433"/>
                  </a:lnTo>
                  <a:lnTo>
                    <a:pt x="1553946" y="1653616"/>
                  </a:lnTo>
                  <a:lnTo>
                    <a:pt x="1590548" y="1623695"/>
                  </a:lnTo>
                  <a:lnTo>
                    <a:pt x="1610550" y="1581607"/>
                  </a:lnTo>
                  <a:lnTo>
                    <a:pt x="1613128" y="1453210"/>
                  </a:lnTo>
                  <a:lnTo>
                    <a:pt x="1441081" y="1451038"/>
                  </a:lnTo>
                  <a:lnTo>
                    <a:pt x="1438529" y="1517370"/>
                  </a:lnTo>
                  <a:lnTo>
                    <a:pt x="1522907" y="1519542"/>
                  </a:lnTo>
                  <a:lnTo>
                    <a:pt x="1525447" y="1521726"/>
                  </a:lnTo>
                  <a:lnTo>
                    <a:pt x="1524469" y="1566405"/>
                  </a:lnTo>
                  <a:lnTo>
                    <a:pt x="1492389" y="1600352"/>
                  </a:lnTo>
                  <a:lnTo>
                    <a:pt x="1471320" y="1603692"/>
                  </a:lnTo>
                  <a:lnTo>
                    <a:pt x="1433982" y="1603692"/>
                  </a:lnTo>
                  <a:lnTo>
                    <a:pt x="1395095" y="1589989"/>
                  </a:lnTo>
                  <a:lnTo>
                    <a:pt x="1379093" y="1556715"/>
                  </a:lnTo>
                  <a:lnTo>
                    <a:pt x="1379093" y="1363586"/>
                  </a:lnTo>
                  <a:lnTo>
                    <a:pt x="1403527" y="1324330"/>
                  </a:lnTo>
                  <a:lnTo>
                    <a:pt x="1433982" y="1316621"/>
                  </a:lnTo>
                  <a:lnTo>
                    <a:pt x="1484274" y="1316621"/>
                  </a:lnTo>
                  <a:lnTo>
                    <a:pt x="1523555" y="1334655"/>
                  </a:lnTo>
                  <a:lnTo>
                    <a:pt x="1540192" y="1358061"/>
                  </a:lnTo>
                  <a:lnTo>
                    <a:pt x="1541983" y="1359052"/>
                  </a:lnTo>
                  <a:lnTo>
                    <a:pt x="1546034" y="1359052"/>
                  </a:lnTo>
                  <a:lnTo>
                    <a:pt x="1547291" y="1358836"/>
                  </a:lnTo>
                  <a:lnTo>
                    <a:pt x="1617713" y="1329042"/>
                  </a:lnTo>
                  <a:lnTo>
                    <a:pt x="1619211" y="1327277"/>
                  </a:lnTo>
                  <a:lnTo>
                    <a:pt x="1619211" y="1325105"/>
                  </a:lnTo>
                  <a:lnTo>
                    <a:pt x="1619211" y="1322959"/>
                  </a:lnTo>
                  <a:close/>
                </a:path>
                <a:path extrusionOk="0" h="2413000" w="4433569">
                  <a:moveTo>
                    <a:pt x="1663687" y="2171"/>
                  </a:moveTo>
                  <a:lnTo>
                    <a:pt x="1661134" y="0"/>
                  </a:lnTo>
                  <a:lnTo>
                    <a:pt x="1578546" y="0"/>
                  </a:lnTo>
                  <a:lnTo>
                    <a:pt x="1576006" y="2171"/>
                  </a:lnTo>
                  <a:lnTo>
                    <a:pt x="1576006" y="302094"/>
                  </a:lnTo>
                  <a:lnTo>
                    <a:pt x="1575028" y="311772"/>
                  </a:lnTo>
                  <a:lnTo>
                    <a:pt x="1542948" y="345719"/>
                  </a:lnTo>
                  <a:lnTo>
                    <a:pt x="1521879" y="349072"/>
                  </a:lnTo>
                  <a:lnTo>
                    <a:pt x="1484541" y="349072"/>
                  </a:lnTo>
                  <a:lnTo>
                    <a:pt x="1445641" y="335368"/>
                  </a:lnTo>
                  <a:lnTo>
                    <a:pt x="1429651" y="302094"/>
                  </a:lnTo>
                  <a:lnTo>
                    <a:pt x="1429651" y="2171"/>
                  </a:lnTo>
                  <a:lnTo>
                    <a:pt x="1427086" y="0"/>
                  </a:lnTo>
                  <a:lnTo>
                    <a:pt x="1345285" y="0"/>
                  </a:lnTo>
                  <a:lnTo>
                    <a:pt x="1342732" y="2171"/>
                  </a:lnTo>
                  <a:lnTo>
                    <a:pt x="1342732" y="302094"/>
                  </a:lnTo>
                  <a:lnTo>
                    <a:pt x="1343355" y="314833"/>
                  </a:lnTo>
                  <a:lnTo>
                    <a:pt x="1358150" y="359613"/>
                  </a:lnTo>
                  <a:lnTo>
                    <a:pt x="1391043" y="392696"/>
                  </a:lnTo>
                  <a:lnTo>
                    <a:pt x="1426197" y="409105"/>
                  </a:lnTo>
                  <a:lnTo>
                    <a:pt x="1468894" y="417055"/>
                  </a:lnTo>
                  <a:lnTo>
                    <a:pt x="1484541" y="417588"/>
                  </a:lnTo>
                  <a:lnTo>
                    <a:pt x="1521879" y="417588"/>
                  </a:lnTo>
                  <a:lnTo>
                    <a:pt x="1566697" y="412800"/>
                  </a:lnTo>
                  <a:lnTo>
                    <a:pt x="1604492" y="398983"/>
                  </a:lnTo>
                  <a:lnTo>
                    <a:pt x="1641106" y="369062"/>
                  </a:lnTo>
                  <a:lnTo>
                    <a:pt x="1661109" y="326961"/>
                  </a:lnTo>
                  <a:lnTo>
                    <a:pt x="1663687" y="302094"/>
                  </a:lnTo>
                  <a:lnTo>
                    <a:pt x="1663687" y="2171"/>
                  </a:lnTo>
                  <a:close/>
                </a:path>
                <a:path extrusionOk="0" h="2413000" w="4433569">
                  <a:moveTo>
                    <a:pt x="1676057" y="629526"/>
                  </a:moveTo>
                  <a:lnTo>
                    <a:pt x="1673504" y="627329"/>
                  </a:lnTo>
                  <a:lnTo>
                    <a:pt x="1394231" y="627329"/>
                  </a:lnTo>
                  <a:lnTo>
                    <a:pt x="1391716" y="629526"/>
                  </a:lnTo>
                  <a:lnTo>
                    <a:pt x="1391716" y="1036205"/>
                  </a:lnTo>
                  <a:lnTo>
                    <a:pt x="1394231" y="1038377"/>
                  </a:lnTo>
                  <a:lnTo>
                    <a:pt x="1668437" y="1038377"/>
                  </a:lnTo>
                  <a:lnTo>
                    <a:pt x="1673504" y="1038377"/>
                  </a:lnTo>
                  <a:lnTo>
                    <a:pt x="1676057" y="1036205"/>
                  </a:lnTo>
                  <a:lnTo>
                    <a:pt x="1676057" y="972045"/>
                  </a:lnTo>
                  <a:lnTo>
                    <a:pt x="1673504" y="969873"/>
                  </a:lnTo>
                  <a:lnTo>
                    <a:pt x="1481924" y="969873"/>
                  </a:lnTo>
                  <a:lnTo>
                    <a:pt x="1479359" y="967689"/>
                  </a:lnTo>
                  <a:lnTo>
                    <a:pt x="1479359" y="866368"/>
                  </a:lnTo>
                  <a:lnTo>
                    <a:pt x="1481924" y="864184"/>
                  </a:lnTo>
                  <a:lnTo>
                    <a:pt x="1640725" y="864184"/>
                  </a:lnTo>
                  <a:lnTo>
                    <a:pt x="1643278" y="861999"/>
                  </a:lnTo>
                  <a:lnTo>
                    <a:pt x="1643278" y="797852"/>
                  </a:lnTo>
                  <a:lnTo>
                    <a:pt x="1640725" y="795667"/>
                  </a:lnTo>
                  <a:lnTo>
                    <a:pt x="1481924" y="795667"/>
                  </a:lnTo>
                  <a:lnTo>
                    <a:pt x="1479359" y="793483"/>
                  </a:lnTo>
                  <a:lnTo>
                    <a:pt x="1479359" y="698030"/>
                  </a:lnTo>
                  <a:lnTo>
                    <a:pt x="1481924" y="695845"/>
                  </a:lnTo>
                  <a:lnTo>
                    <a:pt x="1673504" y="695845"/>
                  </a:lnTo>
                  <a:lnTo>
                    <a:pt x="1676057" y="693674"/>
                  </a:lnTo>
                  <a:lnTo>
                    <a:pt x="1676057" y="629526"/>
                  </a:lnTo>
                  <a:close/>
                </a:path>
                <a:path extrusionOk="0" h="2413000" w="4433569">
                  <a:moveTo>
                    <a:pt x="1727022" y="2003310"/>
                  </a:moveTo>
                  <a:lnTo>
                    <a:pt x="1717497" y="1953094"/>
                  </a:lnTo>
                  <a:lnTo>
                    <a:pt x="1688922" y="1914601"/>
                  </a:lnTo>
                  <a:lnTo>
                    <a:pt x="1643926" y="1890128"/>
                  </a:lnTo>
                  <a:lnTo>
                    <a:pt x="1640141" y="1889290"/>
                  </a:lnTo>
                  <a:lnTo>
                    <a:pt x="1640141" y="1997456"/>
                  </a:lnTo>
                  <a:lnTo>
                    <a:pt x="1640141" y="2177516"/>
                  </a:lnTo>
                  <a:lnTo>
                    <a:pt x="1615668" y="2216797"/>
                  </a:lnTo>
                  <a:lnTo>
                    <a:pt x="1585239" y="2224494"/>
                  </a:lnTo>
                  <a:lnTo>
                    <a:pt x="1496288" y="2224494"/>
                  </a:lnTo>
                  <a:lnTo>
                    <a:pt x="1493748" y="2222347"/>
                  </a:lnTo>
                  <a:lnTo>
                    <a:pt x="1493748" y="1952663"/>
                  </a:lnTo>
                  <a:lnTo>
                    <a:pt x="1496288" y="1950478"/>
                  </a:lnTo>
                  <a:lnTo>
                    <a:pt x="1585239" y="1950478"/>
                  </a:lnTo>
                  <a:lnTo>
                    <a:pt x="1623733" y="1964524"/>
                  </a:lnTo>
                  <a:lnTo>
                    <a:pt x="1640141" y="1997456"/>
                  </a:lnTo>
                  <a:lnTo>
                    <a:pt x="1640141" y="1889290"/>
                  </a:lnTo>
                  <a:lnTo>
                    <a:pt x="1616290" y="1884006"/>
                  </a:lnTo>
                  <a:lnTo>
                    <a:pt x="1585239" y="1881962"/>
                  </a:lnTo>
                  <a:lnTo>
                    <a:pt x="1408607" y="1881962"/>
                  </a:lnTo>
                  <a:lnTo>
                    <a:pt x="1406093" y="1884146"/>
                  </a:lnTo>
                  <a:lnTo>
                    <a:pt x="1406093" y="2290851"/>
                  </a:lnTo>
                  <a:lnTo>
                    <a:pt x="1408607" y="2292997"/>
                  </a:lnTo>
                  <a:lnTo>
                    <a:pt x="1585239" y="2292997"/>
                  </a:lnTo>
                  <a:lnTo>
                    <a:pt x="1643926" y="2284857"/>
                  </a:lnTo>
                  <a:lnTo>
                    <a:pt x="1688922" y="2260371"/>
                  </a:lnTo>
                  <a:lnTo>
                    <a:pt x="1716011" y="2224494"/>
                  </a:lnTo>
                  <a:lnTo>
                    <a:pt x="1727022" y="2171662"/>
                  </a:lnTo>
                  <a:lnTo>
                    <a:pt x="1727022" y="2003310"/>
                  </a:lnTo>
                  <a:close/>
                </a:path>
                <a:path extrusionOk="0" h="2413000" w="4433569">
                  <a:moveTo>
                    <a:pt x="2011832" y="2382786"/>
                  </a:moveTo>
                  <a:lnTo>
                    <a:pt x="290715" y="2382786"/>
                  </a:lnTo>
                  <a:lnTo>
                    <a:pt x="290715" y="2412987"/>
                  </a:lnTo>
                  <a:lnTo>
                    <a:pt x="2011832" y="2412987"/>
                  </a:lnTo>
                  <a:lnTo>
                    <a:pt x="2011832" y="2382786"/>
                  </a:lnTo>
                  <a:close/>
                </a:path>
                <a:path extrusionOk="0" h="2413000" w="4433569">
                  <a:moveTo>
                    <a:pt x="2011832" y="1761998"/>
                  </a:moveTo>
                  <a:lnTo>
                    <a:pt x="290715" y="1761998"/>
                  </a:lnTo>
                  <a:lnTo>
                    <a:pt x="290715" y="1792198"/>
                  </a:lnTo>
                  <a:lnTo>
                    <a:pt x="2011832" y="1792198"/>
                  </a:lnTo>
                  <a:lnTo>
                    <a:pt x="2011832" y="1761998"/>
                  </a:lnTo>
                  <a:close/>
                </a:path>
                <a:path extrusionOk="0" h="2413000" w="4433569">
                  <a:moveTo>
                    <a:pt x="2011832" y="1256842"/>
                  </a:moveTo>
                  <a:lnTo>
                    <a:pt x="2009279" y="1254645"/>
                  </a:lnTo>
                  <a:lnTo>
                    <a:pt x="1928990" y="1254645"/>
                  </a:lnTo>
                  <a:lnTo>
                    <a:pt x="1926450" y="1256842"/>
                  </a:lnTo>
                  <a:lnTo>
                    <a:pt x="1929523" y="1522793"/>
                  </a:lnTo>
                  <a:lnTo>
                    <a:pt x="1773974" y="1257909"/>
                  </a:lnTo>
                  <a:lnTo>
                    <a:pt x="1767116" y="1254645"/>
                  </a:lnTo>
                  <a:lnTo>
                    <a:pt x="1697990" y="1254645"/>
                  </a:lnTo>
                  <a:lnTo>
                    <a:pt x="1695475" y="1256842"/>
                  </a:lnTo>
                  <a:lnTo>
                    <a:pt x="1695475" y="1663509"/>
                  </a:lnTo>
                  <a:lnTo>
                    <a:pt x="1697990" y="1665693"/>
                  </a:lnTo>
                  <a:lnTo>
                    <a:pt x="1779066" y="1665693"/>
                  </a:lnTo>
                  <a:lnTo>
                    <a:pt x="1781619" y="1663509"/>
                  </a:lnTo>
                  <a:lnTo>
                    <a:pt x="1777771" y="1400149"/>
                  </a:lnTo>
                  <a:lnTo>
                    <a:pt x="1934057" y="1662442"/>
                  </a:lnTo>
                  <a:lnTo>
                    <a:pt x="1940953" y="1665693"/>
                  </a:lnTo>
                  <a:lnTo>
                    <a:pt x="2004212" y="1665693"/>
                  </a:lnTo>
                  <a:lnTo>
                    <a:pt x="2009279" y="1665693"/>
                  </a:lnTo>
                  <a:lnTo>
                    <a:pt x="2011832" y="1663509"/>
                  </a:lnTo>
                  <a:lnTo>
                    <a:pt x="2011832" y="1256842"/>
                  </a:lnTo>
                  <a:close/>
                </a:path>
                <a:path extrusionOk="0" h="2413000" w="4433569">
                  <a:moveTo>
                    <a:pt x="2011832" y="1131404"/>
                  </a:moveTo>
                  <a:lnTo>
                    <a:pt x="290715" y="1131404"/>
                  </a:lnTo>
                  <a:lnTo>
                    <a:pt x="290715" y="1161605"/>
                  </a:lnTo>
                  <a:lnTo>
                    <a:pt x="2011832" y="1161605"/>
                  </a:lnTo>
                  <a:lnTo>
                    <a:pt x="2011832" y="1131404"/>
                  </a:lnTo>
                  <a:close/>
                </a:path>
                <a:path extrusionOk="0" h="2413000" w="4433569">
                  <a:moveTo>
                    <a:pt x="2011832" y="491248"/>
                  </a:moveTo>
                  <a:lnTo>
                    <a:pt x="290715" y="491248"/>
                  </a:lnTo>
                  <a:lnTo>
                    <a:pt x="290715" y="521449"/>
                  </a:lnTo>
                  <a:lnTo>
                    <a:pt x="2011832" y="521449"/>
                  </a:lnTo>
                  <a:lnTo>
                    <a:pt x="2011832" y="491248"/>
                  </a:lnTo>
                  <a:close/>
                </a:path>
                <a:path extrusionOk="0" h="2413000" w="4433569">
                  <a:moveTo>
                    <a:pt x="2025129" y="1883714"/>
                  </a:moveTo>
                  <a:lnTo>
                    <a:pt x="2022335" y="1881962"/>
                  </a:lnTo>
                  <a:lnTo>
                    <a:pt x="1968715" y="1881962"/>
                  </a:lnTo>
                  <a:lnTo>
                    <a:pt x="1965159" y="1883283"/>
                  </a:lnTo>
                  <a:lnTo>
                    <a:pt x="1962873" y="1884578"/>
                  </a:lnTo>
                  <a:lnTo>
                    <a:pt x="1961870" y="1885899"/>
                  </a:lnTo>
                  <a:lnTo>
                    <a:pt x="1762874" y="2283879"/>
                  </a:lnTo>
                  <a:lnTo>
                    <a:pt x="1761871" y="2285631"/>
                  </a:lnTo>
                  <a:lnTo>
                    <a:pt x="1761337" y="2286927"/>
                  </a:lnTo>
                  <a:lnTo>
                    <a:pt x="1761337" y="2291296"/>
                  </a:lnTo>
                  <a:lnTo>
                    <a:pt x="1764169" y="2293010"/>
                  </a:lnTo>
                  <a:lnTo>
                    <a:pt x="1817776" y="2293010"/>
                  </a:lnTo>
                  <a:lnTo>
                    <a:pt x="1821307" y="2292578"/>
                  </a:lnTo>
                  <a:lnTo>
                    <a:pt x="1823618" y="2291296"/>
                  </a:lnTo>
                  <a:lnTo>
                    <a:pt x="2023618" y="1891118"/>
                  </a:lnTo>
                  <a:lnTo>
                    <a:pt x="2024634" y="1889366"/>
                  </a:lnTo>
                  <a:lnTo>
                    <a:pt x="2025129" y="1888083"/>
                  </a:lnTo>
                  <a:lnTo>
                    <a:pt x="2025129" y="1887181"/>
                  </a:lnTo>
                  <a:lnTo>
                    <a:pt x="2025129" y="1883714"/>
                  </a:lnTo>
                  <a:close/>
                </a:path>
                <a:path extrusionOk="0" h="2413000" w="4433569">
                  <a:moveTo>
                    <a:pt x="2030780" y="929411"/>
                  </a:moveTo>
                  <a:lnTo>
                    <a:pt x="2023529" y="886028"/>
                  </a:lnTo>
                  <a:lnTo>
                    <a:pt x="2001418" y="851128"/>
                  </a:lnTo>
                  <a:lnTo>
                    <a:pt x="1964080" y="822096"/>
                  </a:lnTo>
                  <a:lnTo>
                    <a:pt x="1925828" y="802932"/>
                  </a:lnTo>
                  <a:lnTo>
                    <a:pt x="1866976" y="779818"/>
                  </a:lnTo>
                  <a:lnTo>
                    <a:pt x="1859724" y="776655"/>
                  </a:lnTo>
                  <a:lnTo>
                    <a:pt x="1824824" y="750658"/>
                  </a:lnTo>
                  <a:lnTo>
                    <a:pt x="1822627" y="744118"/>
                  </a:lnTo>
                  <a:lnTo>
                    <a:pt x="1822627" y="736282"/>
                  </a:lnTo>
                  <a:lnTo>
                    <a:pt x="1847596" y="696849"/>
                  </a:lnTo>
                  <a:lnTo>
                    <a:pt x="1877542" y="689305"/>
                  </a:lnTo>
                  <a:lnTo>
                    <a:pt x="1888972" y="689305"/>
                  </a:lnTo>
                  <a:lnTo>
                    <a:pt x="1929180" y="708075"/>
                  </a:lnTo>
                  <a:lnTo>
                    <a:pt x="1940052" y="721931"/>
                  </a:lnTo>
                  <a:lnTo>
                    <a:pt x="1944357" y="727367"/>
                  </a:lnTo>
                  <a:lnTo>
                    <a:pt x="2023160" y="701713"/>
                  </a:lnTo>
                  <a:lnTo>
                    <a:pt x="2024672" y="699973"/>
                  </a:lnTo>
                  <a:lnTo>
                    <a:pt x="2024672" y="695629"/>
                  </a:lnTo>
                  <a:lnTo>
                    <a:pt x="2001939" y="663003"/>
                  </a:lnTo>
                  <a:lnTo>
                    <a:pt x="1957298" y="632917"/>
                  </a:lnTo>
                  <a:lnTo>
                    <a:pt x="1913839" y="622173"/>
                  </a:lnTo>
                  <a:lnTo>
                    <a:pt x="1888972" y="620826"/>
                  </a:lnTo>
                  <a:lnTo>
                    <a:pt x="1877542" y="620826"/>
                  </a:lnTo>
                  <a:lnTo>
                    <a:pt x="1832737" y="625398"/>
                  </a:lnTo>
                  <a:lnTo>
                    <a:pt x="1794916" y="638924"/>
                  </a:lnTo>
                  <a:lnTo>
                    <a:pt x="1758327" y="669251"/>
                  </a:lnTo>
                  <a:lnTo>
                    <a:pt x="1738325" y="711415"/>
                  </a:lnTo>
                  <a:lnTo>
                    <a:pt x="1735759" y="736282"/>
                  </a:lnTo>
                  <a:lnTo>
                    <a:pt x="1736255" y="747991"/>
                  </a:lnTo>
                  <a:lnTo>
                    <a:pt x="1748243" y="787615"/>
                  </a:lnTo>
                  <a:lnTo>
                    <a:pt x="1776234" y="818870"/>
                  </a:lnTo>
                  <a:lnTo>
                    <a:pt x="1819694" y="845439"/>
                  </a:lnTo>
                  <a:lnTo>
                    <a:pt x="1903171" y="882002"/>
                  </a:lnTo>
                  <a:lnTo>
                    <a:pt x="1909927" y="885291"/>
                  </a:lnTo>
                  <a:lnTo>
                    <a:pt x="1941957" y="914082"/>
                  </a:lnTo>
                  <a:lnTo>
                    <a:pt x="1943862" y="921181"/>
                  </a:lnTo>
                  <a:lnTo>
                    <a:pt x="1943862" y="929411"/>
                  </a:lnTo>
                  <a:lnTo>
                    <a:pt x="1918919" y="968679"/>
                  </a:lnTo>
                  <a:lnTo>
                    <a:pt x="1888972" y="976376"/>
                  </a:lnTo>
                  <a:lnTo>
                    <a:pt x="1858479" y="976376"/>
                  </a:lnTo>
                  <a:lnTo>
                    <a:pt x="1821319" y="962367"/>
                  </a:lnTo>
                  <a:lnTo>
                    <a:pt x="1803590" y="934961"/>
                  </a:lnTo>
                  <a:lnTo>
                    <a:pt x="1801558" y="933348"/>
                  </a:lnTo>
                  <a:lnTo>
                    <a:pt x="1797507" y="933348"/>
                  </a:lnTo>
                  <a:lnTo>
                    <a:pt x="1796211" y="933551"/>
                  </a:lnTo>
                  <a:lnTo>
                    <a:pt x="1725828" y="963358"/>
                  </a:lnTo>
                  <a:lnTo>
                    <a:pt x="1724291" y="964857"/>
                  </a:lnTo>
                  <a:lnTo>
                    <a:pt x="1724291" y="970089"/>
                  </a:lnTo>
                  <a:lnTo>
                    <a:pt x="1750529" y="1006017"/>
                  </a:lnTo>
                  <a:lnTo>
                    <a:pt x="1801291" y="1037234"/>
                  </a:lnTo>
                  <a:lnTo>
                    <a:pt x="1858479" y="1044892"/>
                  </a:lnTo>
                  <a:lnTo>
                    <a:pt x="1888972" y="1044892"/>
                  </a:lnTo>
                  <a:lnTo>
                    <a:pt x="1933803" y="1040130"/>
                  </a:lnTo>
                  <a:lnTo>
                    <a:pt x="1971687" y="1026299"/>
                  </a:lnTo>
                  <a:lnTo>
                    <a:pt x="2008759" y="996378"/>
                  </a:lnTo>
                  <a:lnTo>
                    <a:pt x="2028304" y="954303"/>
                  </a:lnTo>
                  <a:lnTo>
                    <a:pt x="2030158" y="942162"/>
                  </a:lnTo>
                  <a:lnTo>
                    <a:pt x="2030780" y="929411"/>
                  </a:lnTo>
                  <a:close/>
                </a:path>
                <a:path extrusionOk="0" h="2413000" w="4433569">
                  <a:moveTo>
                    <a:pt x="3830548" y="800442"/>
                  </a:moveTo>
                  <a:lnTo>
                    <a:pt x="3541369" y="812419"/>
                  </a:lnTo>
                  <a:lnTo>
                    <a:pt x="3159963" y="1508709"/>
                  </a:lnTo>
                  <a:lnTo>
                    <a:pt x="3453434" y="1501419"/>
                  </a:lnTo>
                  <a:lnTo>
                    <a:pt x="3830548" y="800442"/>
                  </a:lnTo>
                  <a:close/>
                </a:path>
                <a:path extrusionOk="0" h="2413000" w="4433569">
                  <a:moveTo>
                    <a:pt x="4432986" y="1154557"/>
                  </a:moveTo>
                  <a:lnTo>
                    <a:pt x="4431919" y="1101559"/>
                  </a:lnTo>
                  <a:lnTo>
                    <a:pt x="4428756" y="1049731"/>
                  </a:lnTo>
                  <a:lnTo>
                    <a:pt x="4423486" y="998575"/>
                  </a:lnTo>
                  <a:lnTo>
                    <a:pt x="4416171" y="948321"/>
                  </a:lnTo>
                  <a:lnTo>
                    <a:pt x="4406798" y="899045"/>
                  </a:lnTo>
                  <a:lnTo>
                    <a:pt x="4395406" y="850811"/>
                  </a:lnTo>
                  <a:lnTo>
                    <a:pt x="4382033" y="803668"/>
                  </a:lnTo>
                  <a:lnTo>
                    <a:pt x="4366679" y="757682"/>
                  </a:lnTo>
                  <a:lnTo>
                    <a:pt x="4349369" y="712901"/>
                  </a:lnTo>
                  <a:lnTo>
                    <a:pt x="4330141" y="669404"/>
                  </a:lnTo>
                  <a:lnTo>
                    <a:pt x="4309008" y="627240"/>
                  </a:lnTo>
                  <a:lnTo>
                    <a:pt x="4285996" y="586460"/>
                  </a:lnTo>
                  <a:lnTo>
                    <a:pt x="4261129" y="547141"/>
                  </a:lnTo>
                  <a:lnTo>
                    <a:pt x="4234421" y="509333"/>
                  </a:lnTo>
                  <a:lnTo>
                    <a:pt x="4205909" y="473100"/>
                  </a:lnTo>
                  <a:lnTo>
                    <a:pt x="4178566" y="441909"/>
                  </a:lnTo>
                  <a:lnTo>
                    <a:pt x="4178566" y="1154557"/>
                  </a:lnTo>
                  <a:lnTo>
                    <a:pt x="4177334" y="1201191"/>
                  </a:lnTo>
                  <a:lnTo>
                    <a:pt x="4173664" y="1246949"/>
                  </a:lnTo>
                  <a:lnTo>
                    <a:pt x="4167555" y="1291780"/>
                  </a:lnTo>
                  <a:lnTo>
                    <a:pt x="4159046" y="1335595"/>
                  </a:lnTo>
                  <a:lnTo>
                    <a:pt x="4148124" y="1378356"/>
                  </a:lnTo>
                  <a:lnTo>
                    <a:pt x="4134828" y="1419974"/>
                  </a:lnTo>
                  <a:lnTo>
                    <a:pt x="4119181" y="1460385"/>
                  </a:lnTo>
                  <a:lnTo>
                    <a:pt x="4101173" y="1499527"/>
                  </a:lnTo>
                  <a:lnTo>
                    <a:pt x="4080840" y="1537322"/>
                  </a:lnTo>
                  <a:lnTo>
                    <a:pt x="4058196" y="1573733"/>
                  </a:lnTo>
                  <a:lnTo>
                    <a:pt x="4033253" y="1608658"/>
                  </a:lnTo>
                  <a:lnTo>
                    <a:pt x="4006024" y="1642046"/>
                  </a:lnTo>
                  <a:lnTo>
                    <a:pt x="3976547" y="1673834"/>
                  </a:lnTo>
                  <a:lnTo>
                    <a:pt x="3944810" y="1703959"/>
                  </a:lnTo>
                  <a:lnTo>
                    <a:pt x="3910850" y="1732330"/>
                  </a:lnTo>
                  <a:lnTo>
                    <a:pt x="3874681" y="1758911"/>
                  </a:lnTo>
                  <a:lnTo>
                    <a:pt x="3836314" y="1783613"/>
                  </a:lnTo>
                  <a:lnTo>
                    <a:pt x="3795776" y="1806371"/>
                  </a:lnTo>
                  <a:lnTo>
                    <a:pt x="3753066" y="1827136"/>
                  </a:lnTo>
                  <a:lnTo>
                    <a:pt x="3708209" y="1845830"/>
                  </a:lnTo>
                  <a:lnTo>
                    <a:pt x="3661219" y="1862378"/>
                  </a:lnTo>
                  <a:lnTo>
                    <a:pt x="3612121" y="1876717"/>
                  </a:lnTo>
                  <a:lnTo>
                    <a:pt x="3560927" y="1888794"/>
                  </a:lnTo>
                  <a:lnTo>
                    <a:pt x="3507663" y="1898535"/>
                  </a:lnTo>
                  <a:lnTo>
                    <a:pt x="3452330" y="1905863"/>
                  </a:lnTo>
                  <a:lnTo>
                    <a:pt x="3394951" y="1910715"/>
                  </a:lnTo>
                  <a:lnTo>
                    <a:pt x="2959963" y="1905508"/>
                  </a:lnTo>
                  <a:lnTo>
                    <a:pt x="2959963" y="1271549"/>
                  </a:lnTo>
                  <a:lnTo>
                    <a:pt x="3368535" y="544398"/>
                  </a:lnTo>
                  <a:lnTo>
                    <a:pt x="2959963" y="544398"/>
                  </a:lnTo>
                  <a:lnTo>
                    <a:pt x="2959963" y="397446"/>
                  </a:lnTo>
                  <a:lnTo>
                    <a:pt x="3270427" y="397446"/>
                  </a:lnTo>
                  <a:lnTo>
                    <a:pt x="3401161" y="398399"/>
                  </a:lnTo>
                  <a:lnTo>
                    <a:pt x="3465372" y="398373"/>
                  </a:lnTo>
                  <a:lnTo>
                    <a:pt x="3516325" y="400786"/>
                  </a:lnTo>
                  <a:lnTo>
                    <a:pt x="3570859" y="406412"/>
                  </a:lnTo>
                  <a:lnTo>
                    <a:pt x="3623322" y="414972"/>
                  </a:lnTo>
                  <a:lnTo>
                    <a:pt x="3673716" y="426466"/>
                  </a:lnTo>
                  <a:lnTo>
                    <a:pt x="3721989" y="440867"/>
                  </a:lnTo>
                  <a:lnTo>
                    <a:pt x="3768140" y="458190"/>
                  </a:lnTo>
                  <a:lnTo>
                    <a:pt x="3812133" y="478396"/>
                  </a:lnTo>
                  <a:lnTo>
                    <a:pt x="3853942" y="501484"/>
                  </a:lnTo>
                  <a:lnTo>
                    <a:pt x="3893566" y="527456"/>
                  </a:lnTo>
                  <a:lnTo>
                    <a:pt x="3930967" y="556285"/>
                  </a:lnTo>
                  <a:lnTo>
                    <a:pt x="3966121" y="587971"/>
                  </a:lnTo>
                  <a:lnTo>
                    <a:pt x="3996639" y="619912"/>
                  </a:lnTo>
                  <a:lnTo>
                    <a:pt x="4024934" y="654164"/>
                  </a:lnTo>
                  <a:lnTo>
                    <a:pt x="4050957" y="690638"/>
                  </a:lnTo>
                  <a:lnTo>
                    <a:pt x="4074693" y="729208"/>
                  </a:lnTo>
                  <a:lnTo>
                    <a:pt x="4096093" y="769785"/>
                  </a:lnTo>
                  <a:lnTo>
                    <a:pt x="4115104" y="812266"/>
                  </a:lnTo>
                  <a:lnTo>
                    <a:pt x="4131716" y="856564"/>
                  </a:lnTo>
                  <a:lnTo>
                    <a:pt x="4145877" y="902563"/>
                  </a:lnTo>
                  <a:lnTo>
                    <a:pt x="4157548" y="950163"/>
                  </a:lnTo>
                  <a:lnTo>
                    <a:pt x="4166679" y="999261"/>
                  </a:lnTo>
                  <a:lnTo>
                    <a:pt x="4173258" y="1049756"/>
                  </a:lnTo>
                  <a:lnTo>
                    <a:pt x="4177246" y="1101737"/>
                  </a:lnTo>
                  <a:lnTo>
                    <a:pt x="4178566" y="1154557"/>
                  </a:lnTo>
                  <a:lnTo>
                    <a:pt x="4178566" y="441909"/>
                  </a:lnTo>
                  <a:lnTo>
                    <a:pt x="4175595" y="438505"/>
                  </a:lnTo>
                  <a:lnTo>
                    <a:pt x="4143527" y="405599"/>
                  </a:lnTo>
                  <a:lnTo>
                    <a:pt x="4135399" y="398106"/>
                  </a:lnTo>
                  <a:lnTo>
                    <a:pt x="4134675" y="397446"/>
                  </a:lnTo>
                  <a:lnTo>
                    <a:pt x="4108920" y="373735"/>
                  </a:lnTo>
                  <a:lnTo>
                    <a:pt x="4072686" y="343877"/>
                  </a:lnTo>
                  <a:lnTo>
                    <a:pt x="4034866" y="316039"/>
                  </a:lnTo>
                  <a:lnTo>
                    <a:pt x="3995496" y="290220"/>
                  </a:lnTo>
                  <a:lnTo>
                    <a:pt x="3954602" y="266446"/>
                  </a:lnTo>
                  <a:lnTo>
                    <a:pt x="3912247" y="244729"/>
                  </a:lnTo>
                  <a:lnTo>
                    <a:pt x="3868458" y="225082"/>
                  </a:lnTo>
                  <a:lnTo>
                    <a:pt x="3823258" y="207530"/>
                  </a:lnTo>
                  <a:lnTo>
                    <a:pt x="3776700" y="192062"/>
                  </a:lnTo>
                  <a:lnTo>
                    <a:pt x="3728821" y="178701"/>
                  </a:lnTo>
                  <a:lnTo>
                    <a:pt x="3679660" y="167474"/>
                  </a:lnTo>
                  <a:lnTo>
                    <a:pt x="3629253" y="158381"/>
                  </a:lnTo>
                  <a:lnTo>
                    <a:pt x="3577640" y="151434"/>
                  </a:lnTo>
                  <a:lnTo>
                    <a:pt x="3524859" y="146659"/>
                  </a:lnTo>
                  <a:lnTo>
                    <a:pt x="3435108" y="143027"/>
                  </a:lnTo>
                  <a:lnTo>
                    <a:pt x="2705544" y="146850"/>
                  </a:lnTo>
                  <a:lnTo>
                    <a:pt x="2705544" y="975918"/>
                  </a:lnTo>
                  <a:lnTo>
                    <a:pt x="2303475" y="1679943"/>
                  </a:lnTo>
                  <a:lnTo>
                    <a:pt x="2705544" y="1679943"/>
                  </a:lnTo>
                  <a:lnTo>
                    <a:pt x="2705544" y="2150580"/>
                  </a:lnTo>
                  <a:lnTo>
                    <a:pt x="3461054" y="2148916"/>
                  </a:lnTo>
                  <a:lnTo>
                    <a:pt x="3516896" y="2144509"/>
                  </a:lnTo>
                  <a:lnTo>
                    <a:pt x="3571227" y="2137867"/>
                  </a:lnTo>
                  <a:lnTo>
                    <a:pt x="3624021" y="2129040"/>
                  </a:lnTo>
                  <a:lnTo>
                    <a:pt x="3675265" y="2118093"/>
                  </a:lnTo>
                  <a:lnTo>
                    <a:pt x="3724960" y="2105088"/>
                  </a:lnTo>
                  <a:lnTo>
                    <a:pt x="3773093" y="2090102"/>
                  </a:lnTo>
                  <a:lnTo>
                    <a:pt x="3819639" y="2073160"/>
                  </a:lnTo>
                  <a:lnTo>
                    <a:pt x="3864584" y="2054364"/>
                  </a:lnTo>
                  <a:lnTo>
                    <a:pt x="3907929" y="2033739"/>
                  </a:lnTo>
                  <a:lnTo>
                    <a:pt x="3949649" y="2011375"/>
                  </a:lnTo>
                  <a:lnTo>
                    <a:pt x="3989743" y="1987321"/>
                  </a:lnTo>
                  <a:lnTo>
                    <a:pt x="4028186" y="1961642"/>
                  </a:lnTo>
                  <a:lnTo>
                    <a:pt x="4064978" y="1934387"/>
                  </a:lnTo>
                  <a:lnTo>
                    <a:pt x="4100093" y="1905622"/>
                  </a:lnTo>
                  <a:lnTo>
                    <a:pt x="4133519" y="1875421"/>
                  </a:lnTo>
                  <a:lnTo>
                    <a:pt x="4165257" y="1843836"/>
                  </a:lnTo>
                  <a:lnTo>
                    <a:pt x="4195292" y="1810931"/>
                  </a:lnTo>
                  <a:lnTo>
                    <a:pt x="4223601" y="1776768"/>
                  </a:lnTo>
                  <a:lnTo>
                    <a:pt x="4250169" y="1741398"/>
                  </a:lnTo>
                  <a:lnTo>
                    <a:pt x="4274998" y="1704886"/>
                  </a:lnTo>
                  <a:lnTo>
                    <a:pt x="4298061" y="1667306"/>
                  </a:lnTo>
                  <a:lnTo>
                    <a:pt x="4319359" y="1628698"/>
                  </a:lnTo>
                  <a:lnTo>
                    <a:pt x="4338866" y="1589151"/>
                  </a:lnTo>
                  <a:lnTo>
                    <a:pt x="4356582" y="1548701"/>
                  </a:lnTo>
                  <a:lnTo>
                    <a:pt x="4372483" y="1507426"/>
                  </a:lnTo>
                  <a:lnTo>
                    <a:pt x="4386554" y="1465364"/>
                  </a:lnTo>
                  <a:lnTo>
                    <a:pt x="4398797" y="1422603"/>
                  </a:lnTo>
                  <a:lnTo>
                    <a:pt x="4409198" y="1379194"/>
                  </a:lnTo>
                  <a:lnTo>
                    <a:pt x="4417733" y="1335201"/>
                  </a:lnTo>
                  <a:lnTo>
                    <a:pt x="4424388" y="1290675"/>
                  </a:lnTo>
                  <a:lnTo>
                    <a:pt x="4429163" y="1245679"/>
                  </a:lnTo>
                  <a:lnTo>
                    <a:pt x="4432033" y="1200289"/>
                  </a:lnTo>
                  <a:lnTo>
                    <a:pt x="4432986" y="1154557"/>
                  </a:lnTo>
                  <a:close/>
                </a:path>
              </a:pathLst>
            </a:custGeom>
            <a:solidFill>
              <a:srgbClr val="FFFFFF"/>
            </a:solidFill>
            <a:ln>
              <a:noFill/>
            </a:ln>
          </p:spPr>
          <p:txBody>
            <a:bodyPr anchorCtr="0" anchor="t" bIns="0" lIns="0" spcFirstLastPara="1" rIns="0" wrap="square" tIns="0">
              <a:noAutofit/>
            </a:bodyPr>
            <a:lstStyle/>
            <a:p>
              <a:pPr indent="0" lvl="0" marL="0" rtl="0" algn="l">
                <a:spcBef>
                  <a:spcPts val="0"/>
                </a:spcBef>
                <a:spcAft>
                  <a:spcPts val="0"/>
                </a:spcAft>
                <a:buNone/>
              </a:pPr>
              <a:r>
                <a:t/>
              </a:r>
              <a:endParaRPr sz="1800"/>
            </a:p>
          </p:txBody>
        </p:sp>
      </p:grpSp>
      <p:sp>
        <p:nvSpPr>
          <p:cNvPr id="82" name="Google Shape;82;p2"/>
          <p:cNvSpPr txBox="1"/>
          <p:nvPr>
            <p:ph type="title"/>
          </p:nvPr>
        </p:nvSpPr>
        <p:spPr>
          <a:xfrm>
            <a:off x="751114" y="1205479"/>
            <a:ext cx="10062900" cy="4802400"/>
          </a:xfrm>
          <a:prstGeom prst="rect">
            <a:avLst/>
          </a:prstGeom>
          <a:noFill/>
          <a:ln>
            <a:noFill/>
          </a:ln>
        </p:spPr>
        <p:txBody>
          <a:bodyPr anchorCtr="0" anchor="t" bIns="0" lIns="0" spcFirstLastPara="1" rIns="0" wrap="square" tIns="0">
            <a:spAutoFit/>
          </a:bodyPr>
          <a:lstStyle/>
          <a:p>
            <a:pPr indent="0" lvl="0" marL="0" rtl="0" algn="l">
              <a:spcBef>
                <a:spcPts val="0"/>
              </a:spcBef>
              <a:spcAft>
                <a:spcPts val="0"/>
              </a:spcAft>
              <a:buNone/>
            </a:pPr>
            <a:r>
              <a:rPr b="1" lang="el-GR" sz="5400">
                <a:solidFill>
                  <a:srgbClr val="2330DC"/>
                </a:solidFill>
              </a:rPr>
              <a:t>Conception</a:t>
            </a:r>
            <a:r>
              <a:rPr b="1" lang="el-GR" sz="5400">
                <a:solidFill>
                  <a:srgbClr val="2330DC"/>
                </a:solidFill>
              </a:rPr>
              <a:t> de Mode Durable</a:t>
            </a:r>
            <a:endParaRPr b="1" sz="5400"/>
          </a:p>
          <a:p>
            <a:pPr indent="0" lvl="0" marL="0" rtl="0" algn="l">
              <a:spcBef>
                <a:spcPts val="0"/>
              </a:spcBef>
              <a:spcAft>
                <a:spcPts val="0"/>
              </a:spcAft>
              <a:buNone/>
            </a:pPr>
            <a:br>
              <a:rPr b="0" lang="el-GR" sz="5400"/>
            </a:br>
            <a:r>
              <a:rPr b="0" i="0" lang="el-GR" sz="4800" u="none" strike="noStrike">
                <a:solidFill>
                  <a:srgbClr val="2330DC"/>
                </a:solidFill>
                <a:latin typeface="Roboto"/>
                <a:ea typeface="Roboto"/>
                <a:cs typeface="Roboto"/>
                <a:sym typeface="Roboto"/>
              </a:rPr>
              <a:t>Module 1 : Introduction à la </a:t>
            </a:r>
            <a:r>
              <a:rPr lang="el-GR" sz="4800">
                <a:solidFill>
                  <a:srgbClr val="2330DC"/>
                </a:solidFill>
              </a:rPr>
              <a:t>Conception</a:t>
            </a:r>
            <a:r>
              <a:rPr b="0" i="0" lang="el-GR" sz="4800" u="none" strike="noStrike">
                <a:solidFill>
                  <a:srgbClr val="2330DC"/>
                </a:solidFill>
                <a:latin typeface="Roboto"/>
                <a:ea typeface="Roboto"/>
                <a:cs typeface="Roboto"/>
                <a:sym typeface="Roboto"/>
              </a:rPr>
              <a:t> de </a:t>
            </a:r>
            <a:r>
              <a:rPr lang="el-GR" sz="4800">
                <a:solidFill>
                  <a:srgbClr val="2330DC"/>
                </a:solidFill>
              </a:rPr>
              <a:t>M</a:t>
            </a:r>
            <a:r>
              <a:rPr b="0" i="0" lang="el-GR" sz="4800" u="none" strike="noStrike">
                <a:solidFill>
                  <a:srgbClr val="2330DC"/>
                </a:solidFill>
                <a:latin typeface="Roboto"/>
                <a:ea typeface="Roboto"/>
                <a:cs typeface="Roboto"/>
                <a:sym typeface="Roboto"/>
              </a:rPr>
              <a:t>ode </a:t>
            </a:r>
            <a:r>
              <a:rPr lang="el-GR" sz="4800">
                <a:solidFill>
                  <a:srgbClr val="2330DC"/>
                </a:solidFill>
              </a:rPr>
              <a:t>D</a:t>
            </a:r>
            <a:r>
              <a:rPr b="0" i="0" lang="el-GR" sz="4800" u="none" strike="noStrike">
                <a:solidFill>
                  <a:srgbClr val="2330DC"/>
                </a:solidFill>
                <a:latin typeface="Roboto"/>
                <a:ea typeface="Roboto"/>
                <a:cs typeface="Roboto"/>
                <a:sym typeface="Roboto"/>
              </a:rPr>
              <a:t>urable</a:t>
            </a:r>
            <a:endParaRPr b="0" sz="4800"/>
          </a:p>
          <a:p>
            <a:pPr indent="0" lvl="0" marL="0" rtl="0" algn="l">
              <a:spcBef>
                <a:spcPts val="0"/>
              </a:spcBef>
              <a:spcAft>
                <a:spcPts val="0"/>
              </a:spcAft>
              <a:buNone/>
            </a:pPr>
            <a:br>
              <a:rPr b="0" lang="el-GR" sz="5400"/>
            </a:br>
            <a:endParaRPr sz="5400"/>
          </a:p>
        </p:txBody>
      </p:sp>
      <p:sp>
        <p:nvSpPr>
          <p:cNvPr id="83" name="Google Shape;83;p2"/>
          <p:cNvSpPr txBox="1"/>
          <p:nvPr/>
        </p:nvSpPr>
        <p:spPr>
          <a:xfrm>
            <a:off x="512021" y="5121275"/>
            <a:ext cx="10210800" cy="3416320"/>
          </a:xfrm>
          <a:prstGeom prst="rect">
            <a:avLst/>
          </a:prstGeom>
          <a:noFill/>
          <a:ln>
            <a:noFill/>
          </a:ln>
        </p:spPr>
        <p:txBody>
          <a:bodyPr anchorCtr="0" anchor="t" bIns="45700" lIns="91425" spcFirstLastPara="1" rIns="91425" wrap="square" tIns="45700">
            <a:spAutoFit/>
          </a:bodyPr>
          <a:lstStyle/>
          <a:p>
            <a:pPr indent="0" lvl="0" marL="0" rtl="0" algn="l">
              <a:lnSpc>
                <a:spcPct val="150000"/>
              </a:lnSpc>
              <a:spcBef>
                <a:spcPts val="0"/>
              </a:spcBef>
              <a:spcAft>
                <a:spcPts val="0"/>
              </a:spcAft>
              <a:buNone/>
            </a:pPr>
            <a:r>
              <a:rPr b="1" lang="el-GR" sz="3600">
                <a:solidFill>
                  <a:srgbClr val="2330DC"/>
                </a:solidFill>
                <a:latin typeface="Roboto"/>
                <a:ea typeface="Roboto"/>
                <a:cs typeface="Roboto"/>
                <a:sym typeface="Roboto"/>
              </a:rPr>
              <a:t>1.1 </a:t>
            </a:r>
            <a:r>
              <a:rPr lang="el-GR" sz="3600">
                <a:solidFill>
                  <a:srgbClr val="2330DC"/>
                </a:solidFill>
                <a:latin typeface="Roboto"/>
                <a:ea typeface="Roboto"/>
                <a:cs typeface="Roboto"/>
                <a:sym typeface="Roboto"/>
              </a:rPr>
              <a:t>Aperçu de la durabilité dans la mode</a:t>
            </a:r>
            <a:endParaRPr sz="3600">
              <a:solidFill>
                <a:srgbClr val="2330DC"/>
              </a:solidFill>
              <a:latin typeface="Roboto"/>
              <a:ea typeface="Roboto"/>
              <a:cs typeface="Roboto"/>
              <a:sym typeface="Roboto"/>
            </a:endParaRPr>
          </a:p>
          <a:p>
            <a:pPr indent="0" lvl="0" marL="0" rtl="0" algn="l">
              <a:lnSpc>
                <a:spcPct val="150000"/>
              </a:lnSpc>
              <a:spcBef>
                <a:spcPts val="0"/>
              </a:spcBef>
              <a:spcAft>
                <a:spcPts val="0"/>
              </a:spcAft>
              <a:buNone/>
            </a:pPr>
            <a:r>
              <a:rPr b="1" lang="el-GR" sz="3600">
                <a:solidFill>
                  <a:srgbClr val="2330DC"/>
                </a:solidFill>
                <a:latin typeface="Roboto"/>
                <a:ea typeface="Roboto"/>
                <a:cs typeface="Roboto"/>
                <a:sym typeface="Roboto"/>
              </a:rPr>
              <a:t>1.2 </a:t>
            </a:r>
            <a:r>
              <a:rPr lang="el-GR" sz="3600">
                <a:solidFill>
                  <a:srgbClr val="2330DC"/>
                </a:solidFill>
                <a:latin typeface="Roboto"/>
                <a:ea typeface="Roboto"/>
                <a:cs typeface="Roboto"/>
                <a:sym typeface="Roboto"/>
              </a:rPr>
              <a:t>Histoire et évolution de la mode durable</a:t>
            </a:r>
            <a:endParaRPr sz="3600">
              <a:solidFill>
                <a:srgbClr val="2330DC"/>
              </a:solidFill>
              <a:latin typeface="Roboto"/>
              <a:ea typeface="Roboto"/>
              <a:cs typeface="Roboto"/>
              <a:sym typeface="Roboto"/>
            </a:endParaRPr>
          </a:p>
          <a:p>
            <a:pPr indent="0" lvl="0" marL="0" rtl="0" algn="l">
              <a:lnSpc>
                <a:spcPct val="150000"/>
              </a:lnSpc>
              <a:spcBef>
                <a:spcPts val="0"/>
              </a:spcBef>
              <a:spcAft>
                <a:spcPts val="0"/>
              </a:spcAft>
              <a:buNone/>
            </a:pPr>
            <a:r>
              <a:rPr b="1" lang="el-GR" sz="3600">
                <a:solidFill>
                  <a:srgbClr val="2330DC"/>
                </a:solidFill>
                <a:latin typeface="Roboto"/>
                <a:ea typeface="Roboto"/>
                <a:cs typeface="Roboto"/>
                <a:sym typeface="Roboto"/>
              </a:rPr>
              <a:t>1.3 </a:t>
            </a:r>
            <a:r>
              <a:rPr lang="el-GR" sz="3600">
                <a:solidFill>
                  <a:srgbClr val="2330DC"/>
                </a:solidFill>
                <a:latin typeface="Roboto"/>
                <a:ea typeface="Roboto"/>
                <a:cs typeface="Roboto"/>
                <a:sym typeface="Roboto"/>
              </a:rPr>
              <a:t>Principaux défis en matière de durabilité dans l'industrie de la mode</a:t>
            </a:r>
            <a:endParaRPr sz="3600">
              <a:solidFill>
                <a:srgbClr val="2330DC"/>
              </a:solidFill>
              <a:latin typeface="Roboto"/>
              <a:ea typeface="Roboto"/>
              <a:cs typeface="Roboto"/>
              <a:sym typeface="Roboto"/>
            </a:endParaRPr>
          </a:p>
        </p:txBody>
      </p:sp>
      <p:pic>
        <p:nvPicPr>
          <p:cNvPr descr="279A45AE-D265-492E-93B7-E685D366C955" id="84" name="Google Shape;84;p2"/>
          <p:cNvPicPr preferRelativeResize="0"/>
          <p:nvPr/>
        </p:nvPicPr>
        <p:blipFill rotWithShape="1">
          <a:blip r:embed="rId3">
            <a:alphaModFix/>
          </a:blip>
          <a:srcRect b="0" l="0" r="0" t="0"/>
          <a:stretch/>
        </p:blipFill>
        <p:spPr>
          <a:xfrm>
            <a:off x="512022" y="9859582"/>
            <a:ext cx="3889950" cy="824293"/>
          </a:xfrm>
          <a:prstGeom prst="rect">
            <a:avLst/>
          </a:prstGeom>
          <a:noFill/>
          <a:ln>
            <a:noFill/>
          </a:ln>
        </p:spPr>
      </p:pic>
      <p:sp>
        <p:nvSpPr>
          <p:cNvPr id="85" name="Google Shape;85;p2"/>
          <p:cNvSpPr/>
          <p:nvPr/>
        </p:nvSpPr>
        <p:spPr>
          <a:xfrm>
            <a:off x="587828" y="9372599"/>
            <a:ext cx="5104667" cy="923330"/>
          </a:xfrm>
          <a:prstGeom prst="rect">
            <a:avLst/>
          </a:prstGeom>
          <a:noFill/>
          <a:ln>
            <a:noFill/>
          </a:ln>
        </p:spPr>
        <p:txBody>
          <a:bodyPr anchorCtr="0" anchor="t" bIns="45700" lIns="91425" spcFirstLastPara="1" rIns="91425" wrap="square" tIns="45700">
            <a:spAutoFit/>
          </a:bodyPr>
          <a:lstStyle/>
          <a:p>
            <a:pPr indent="0" lvl="0" marL="0" rtl="0" algn="l">
              <a:spcBef>
                <a:spcPts val="0"/>
              </a:spcBef>
              <a:spcAft>
                <a:spcPts val="0"/>
              </a:spcAft>
              <a:buNone/>
            </a:pPr>
            <a:r>
              <a:rPr b="1" i="0" lang="el-GR" sz="1800" u="none" strike="noStrike">
                <a:solidFill>
                  <a:srgbClr val="2330DC"/>
                </a:solidFill>
                <a:latin typeface="Roboto"/>
                <a:ea typeface="Roboto"/>
                <a:cs typeface="Roboto"/>
                <a:sym typeface="Roboto"/>
              </a:rPr>
              <a:t>2023-1-CY01-KA220-HED-000160668</a:t>
            </a:r>
            <a:endParaRPr b="0" sz="1800"/>
          </a:p>
          <a:p>
            <a:pPr indent="0" lvl="0" marL="0" rtl="0" algn="l">
              <a:spcBef>
                <a:spcPts val="0"/>
              </a:spcBef>
              <a:spcAft>
                <a:spcPts val="0"/>
              </a:spcAft>
              <a:buNone/>
            </a:pPr>
            <a:br>
              <a:rPr b="0" lang="el-GR" sz="1800"/>
            </a:br>
            <a:endParaRPr sz="1800"/>
          </a:p>
        </p:txBody>
      </p:sp>
      <p:pic>
        <p:nvPicPr>
          <p:cNvPr descr="https://lh7-rt.googleusercontent.com/slidesz/AGV_vUffSp5bllk2jB8Mwq76zoIQ01fRSpNs5_DCTPNm8ODP69441V8lnW5q8JnDzOQlirFxu4dIlzQ4TuqNLqYCzr04LLPcCsNuS9lfYxSbmVPpkzigG5QocTgeoNODXiJs8x3zSDDKudw59XMQOipYEl8=s2048?key=9qSaRybv1hlA63CeB85maj2S" id="86" name="Google Shape;86;p2"/>
          <p:cNvPicPr preferRelativeResize="0"/>
          <p:nvPr/>
        </p:nvPicPr>
        <p:blipFill rotWithShape="1">
          <a:blip r:embed="rId4">
            <a:alphaModFix/>
          </a:blip>
          <a:srcRect b="0" l="0" r="0" t="0"/>
          <a:stretch/>
        </p:blipFill>
        <p:spPr>
          <a:xfrm>
            <a:off x="4794250" y="9769475"/>
            <a:ext cx="3025321" cy="1080981"/>
          </a:xfrm>
          <a:prstGeom prst="rect">
            <a:avLst/>
          </a:prstGeom>
          <a:noFill/>
          <a:ln>
            <a:noFill/>
          </a:ln>
        </p:spPr>
      </p:pic>
      <p:pic>
        <p:nvPicPr>
          <p:cNvPr id="87" name="Google Shape;87;p2"/>
          <p:cNvPicPr preferRelativeResize="0"/>
          <p:nvPr/>
        </p:nvPicPr>
        <p:blipFill rotWithShape="1">
          <a:blip r:embed="rId5">
            <a:alphaModFix/>
          </a:blip>
          <a:srcRect b="0" l="0" r="0" t="0"/>
          <a:stretch/>
        </p:blipFill>
        <p:spPr>
          <a:xfrm>
            <a:off x="8149744" y="9769475"/>
            <a:ext cx="2923491" cy="1067739"/>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5" name="Shape 215"/>
        <p:cNvGrpSpPr/>
        <p:nvPr/>
      </p:nvGrpSpPr>
      <p:grpSpPr>
        <a:xfrm>
          <a:off x="0" y="0"/>
          <a:ext cx="0" cy="0"/>
          <a:chOff x="0" y="0"/>
          <a:chExt cx="0" cy="0"/>
        </a:xfrm>
      </p:grpSpPr>
      <p:sp>
        <p:nvSpPr>
          <p:cNvPr id="216" name="Google Shape;216;p20"/>
          <p:cNvSpPr txBox="1"/>
          <p:nvPr>
            <p:ph idx="1" type="subTitle"/>
          </p:nvPr>
        </p:nvSpPr>
        <p:spPr>
          <a:xfrm>
            <a:off x="9366250" y="2658110"/>
            <a:ext cx="8839200" cy="7388400"/>
          </a:xfrm>
          <a:prstGeom prst="rect">
            <a:avLst/>
          </a:prstGeom>
          <a:noFill/>
          <a:ln>
            <a:noFill/>
          </a:ln>
        </p:spPr>
        <p:txBody>
          <a:bodyPr anchorCtr="0" anchor="t" bIns="0" lIns="0" spcFirstLastPara="1" rIns="0" wrap="square" tIns="0">
            <a:spAutoFit/>
          </a:bodyPr>
          <a:lstStyle/>
          <a:p>
            <a:pPr indent="-457200" lvl="0" marL="457200" rtl="0" algn="l">
              <a:spcBef>
                <a:spcPts val="0"/>
              </a:spcBef>
              <a:spcAft>
                <a:spcPts val="0"/>
              </a:spcAft>
              <a:buClr>
                <a:srgbClr val="2330DC"/>
              </a:buClr>
              <a:buSzPts val="3200"/>
              <a:buFont typeface="Arial"/>
              <a:buChar char="•"/>
            </a:pPr>
            <a:r>
              <a:rPr lang="el-GR" sz="3200">
                <a:solidFill>
                  <a:srgbClr val="2330DC"/>
                </a:solidFill>
                <a:latin typeface="Roboto"/>
                <a:ea typeface="Roboto"/>
                <a:cs typeface="Roboto"/>
                <a:sym typeface="Roboto"/>
              </a:rPr>
              <a:t>Patagonia et Esprit commencent à adopter des pratiques de mode durable dans le cadre de leur initiative de marque.</a:t>
            </a:r>
            <a:endParaRPr sz="3200">
              <a:solidFill>
                <a:srgbClr val="2330DC"/>
              </a:solidFill>
              <a:latin typeface="Roboto"/>
              <a:ea typeface="Roboto"/>
              <a:cs typeface="Roboto"/>
              <a:sym typeface="Roboto"/>
            </a:endParaRPr>
          </a:p>
          <a:p>
            <a:pPr indent="-254000" lvl="0" marL="457200" rtl="0" algn="l">
              <a:spcBef>
                <a:spcPts val="0"/>
              </a:spcBef>
              <a:spcAft>
                <a:spcPts val="0"/>
              </a:spcAft>
              <a:buSzPts val="3200"/>
              <a:buFont typeface="Arial"/>
              <a:buNone/>
            </a:pPr>
            <a:r>
              <a:t/>
            </a:r>
            <a:endParaRPr sz="3200">
              <a:solidFill>
                <a:srgbClr val="2330DC"/>
              </a:solidFill>
              <a:latin typeface="Roboto"/>
              <a:ea typeface="Roboto"/>
              <a:cs typeface="Roboto"/>
              <a:sym typeface="Roboto"/>
            </a:endParaRPr>
          </a:p>
          <a:p>
            <a:pPr indent="-457200" lvl="0" marL="457200" rtl="0" algn="l">
              <a:spcBef>
                <a:spcPts val="0"/>
              </a:spcBef>
              <a:spcAft>
                <a:spcPts val="0"/>
              </a:spcAft>
              <a:buClr>
                <a:srgbClr val="2330DC"/>
              </a:buClr>
              <a:buSzPts val="3200"/>
              <a:buFont typeface="Arial"/>
              <a:buChar char="•"/>
            </a:pPr>
            <a:r>
              <a:rPr lang="el-GR" sz="3200">
                <a:solidFill>
                  <a:srgbClr val="2330DC"/>
                </a:solidFill>
                <a:latin typeface="Roboto"/>
                <a:ea typeface="Roboto"/>
                <a:cs typeface="Roboto"/>
                <a:sym typeface="Roboto"/>
              </a:rPr>
              <a:t>Les droits du travail deviennent un enjeu majeur lorsque les médias commencent à </a:t>
            </a:r>
            <a:r>
              <a:rPr lang="el-GR" sz="3200">
                <a:solidFill>
                  <a:srgbClr val="FDA800"/>
                </a:solidFill>
                <a:latin typeface="Roboto"/>
                <a:ea typeface="Roboto"/>
                <a:cs typeface="Roboto"/>
                <a:sym typeface="Roboto"/>
              </a:rPr>
              <a:t>dénoncer les mauvaises conditions de travail </a:t>
            </a:r>
            <a:r>
              <a:rPr lang="el-GR" sz="3200">
                <a:solidFill>
                  <a:srgbClr val="2330DC"/>
                </a:solidFill>
                <a:latin typeface="Roboto"/>
                <a:ea typeface="Roboto"/>
                <a:cs typeface="Roboto"/>
                <a:sym typeface="Roboto"/>
              </a:rPr>
              <a:t>dans les ateliers clandestins (sweatshops) qui fournissent des vêtements aux grandes marques de mode.</a:t>
            </a:r>
            <a:endParaRPr sz="3200">
              <a:solidFill>
                <a:srgbClr val="2330DC"/>
              </a:solidFill>
              <a:latin typeface="Roboto"/>
              <a:ea typeface="Roboto"/>
              <a:cs typeface="Roboto"/>
              <a:sym typeface="Roboto"/>
            </a:endParaRPr>
          </a:p>
          <a:p>
            <a:pPr indent="0" lvl="0" marL="0" rtl="0" algn="l">
              <a:spcBef>
                <a:spcPts val="0"/>
              </a:spcBef>
              <a:spcAft>
                <a:spcPts val="0"/>
              </a:spcAft>
              <a:buNone/>
            </a:pPr>
            <a:r>
              <a:t/>
            </a:r>
            <a:endParaRPr sz="3200">
              <a:solidFill>
                <a:srgbClr val="2330DC"/>
              </a:solidFill>
              <a:latin typeface="Roboto"/>
              <a:ea typeface="Roboto"/>
              <a:cs typeface="Roboto"/>
              <a:sym typeface="Roboto"/>
            </a:endParaRPr>
          </a:p>
          <a:p>
            <a:pPr indent="-457200" lvl="0" marL="457200" rtl="0" algn="l">
              <a:spcBef>
                <a:spcPts val="0"/>
              </a:spcBef>
              <a:spcAft>
                <a:spcPts val="0"/>
              </a:spcAft>
              <a:buClr>
                <a:srgbClr val="FDA800"/>
              </a:buClr>
              <a:buSzPts val="3200"/>
              <a:buFont typeface="Arial"/>
              <a:buChar char="•"/>
            </a:pPr>
            <a:r>
              <a:rPr lang="el-GR" sz="3200">
                <a:solidFill>
                  <a:srgbClr val="FDA800"/>
                </a:solidFill>
                <a:latin typeface="Roboto"/>
                <a:ea typeface="Roboto"/>
                <a:cs typeface="Roboto"/>
                <a:sym typeface="Roboto"/>
              </a:rPr>
              <a:t>La mode écologique </a:t>
            </a:r>
            <a:r>
              <a:rPr lang="el-GR" sz="3200">
                <a:solidFill>
                  <a:srgbClr val="FDA800"/>
                </a:solidFill>
                <a:latin typeface="Roboto"/>
                <a:ea typeface="Roboto"/>
                <a:cs typeface="Roboto"/>
                <a:sym typeface="Roboto"/>
              </a:rPr>
              <a:t>(Eco-Fashion) </a:t>
            </a:r>
            <a:r>
              <a:rPr lang="el-GR" sz="3200">
                <a:solidFill>
                  <a:srgbClr val="2330DC"/>
                </a:solidFill>
                <a:latin typeface="Roboto"/>
                <a:ea typeface="Roboto"/>
                <a:cs typeface="Roboto"/>
                <a:sym typeface="Roboto"/>
              </a:rPr>
              <a:t>commence à prendre forme, les créateurs/trices utilisant des matériaux respectueux de l'environnement pour leurs collections.</a:t>
            </a:r>
            <a:endParaRPr sz="3200">
              <a:solidFill>
                <a:srgbClr val="2330DC"/>
              </a:solidFill>
              <a:latin typeface="Roboto"/>
              <a:ea typeface="Roboto"/>
              <a:cs typeface="Roboto"/>
              <a:sym typeface="Roboto"/>
            </a:endParaRPr>
          </a:p>
        </p:txBody>
      </p:sp>
      <p:sp>
        <p:nvSpPr>
          <p:cNvPr id="217" name="Google Shape;217;p20"/>
          <p:cNvSpPr txBox="1"/>
          <p:nvPr>
            <p:ph type="ctrTitle"/>
          </p:nvPr>
        </p:nvSpPr>
        <p:spPr>
          <a:xfrm>
            <a:off x="1510650" y="3952000"/>
            <a:ext cx="7307400" cy="4800600"/>
          </a:xfrm>
          <a:prstGeom prst="rect">
            <a:avLst/>
          </a:prstGeom>
          <a:noFill/>
          <a:ln>
            <a:noFill/>
          </a:ln>
        </p:spPr>
        <p:txBody>
          <a:bodyPr anchorCtr="0" anchor="t" bIns="0" lIns="0" spcFirstLastPara="1" rIns="0" wrap="square" tIns="0">
            <a:noAutofit/>
          </a:bodyPr>
          <a:lstStyle/>
          <a:p>
            <a:pPr indent="0" lvl="0" marL="0" rtl="0" algn="l">
              <a:spcBef>
                <a:spcPts val="0"/>
              </a:spcBef>
              <a:spcAft>
                <a:spcPts val="0"/>
              </a:spcAft>
              <a:buNone/>
            </a:pPr>
            <a:br>
              <a:rPr b="1" lang="el-GR" sz="5400">
                <a:solidFill>
                  <a:srgbClr val="2330DC"/>
                </a:solidFill>
              </a:rPr>
            </a:br>
            <a:r>
              <a:rPr b="1" lang="el-GR" sz="5400">
                <a:solidFill>
                  <a:srgbClr val="2330DC"/>
                </a:solidFill>
              </a:rPr>
              <a:t>90s : L'essor de la mode écologique</a:t>
            </a:r>
            <a:br>
              <a:rPr b="1" lang="el-GR" sz="5400">
                <a:solidFill>
                  <a:srgbClr val="2330DC"/>
                </a:solidFill>
              </a:rPr>
            </a:br>
            <a:endParaRPr b="1" sz="5400">
              <a:solidFill>
                <a:srgbClr val="2330DC"/>
              </a:solidFill>
            </a:endParaRP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1" name="Shape 221"/>
        <p:cNvGrpSpPr/>
        <p:nvPr/>
      </p:nvGrpSpPr>
      <p:grpSpPr>
        <a:xfrm>
          <a:off x="0" y="0"/>
          <a:ext cx="0" cy="0"/>
          <a:chOff x="0" y="0"/>
          <a:chExt cx="0" cy="0"/>
        </a:xfrm>
      </p:grpSpPr>
      <p:sp>
        <p:nvSpPr>
          <p:cNvPr id="222" name="Google Shape;222;p21"/>
          <p:cNvSpPr txBox="1"/>
          <p:nvPr>
            <p:ph idx="1" type="subTitle"/>
          </p:nvPr>
        </p:nvSpPr>
        <p:spPr>
          <a:xfrm>
            <a:off x="9366250" y="1920875"/>
            <a:ext cx="9372600" cy="12313800"/>
          </a:xfrm>
          <a:prstGeom prst="rect">
            <a:avLst/>
          </a:prstGeom>
          <a:noFill/>
          <a:ln>
            <a:noFill/>
          </a:ln>
        </p:spPr>
        <p:txBody>
          <a:bodyPr anchorCtr="0" anchor="t" bIns="0" lIns="0" spcFirstLastPara="1" rIns="0" wrap="square" tIns="0">
            <a:spAutoFit/>
          </a:bodyPr>
          <a:lstStyle/>
          <a:p>
            <a:pPr indent="-457200" lvl="0" marL="457200" rtl="0" algn="l">
              <a:spcBef>
                <a:spcPts val="0"/>
              </a:spcBef>
              <a:spcAft>
                <a:spcPts val="0"/>
              </a:spcAft>
              <a:buClr>
                <a:srgbClr val="2330DC"/>
              </a:buClr>
              <a:buSzPts val="3200"/>
              <a:buFont typeface="Arial"/>
              <a:buChar char="•"/>
            </a:pPr>
            <a:r>
              <a:rPr lang="el-GR" sz="3200">
                <a:solidFill>
                  <a:srgbClr val="2330DC"/>
                </a:solidFill>
                <a:latin typeface="Roboto"/>
                <a:ea typeface="Roboto"/>
                <a:cs typeface="Roboto"/>
                <a:sym typeface="Roboto"/>
              </a:rPr>
              <a:t>Les grandes entreprises, telles que H&amp;M et Nike, adoptent des stratégies de </a:t>
            </a:r>
            <a:r>
              <a:rPr b="1" lang="el-GR" sz="3200">
                <a:solidFill>
                  <a:srgbClr val="FDA800"/>
                </a:solidFill>
                <a:latin typeface="Roboto"/>
                <a:ea typeface="Roboto"/>
                <a:cs typeface="Roboto"/>
                <a:sym typeface="Roboto"/>
              </a:rPr>
              <a:t>responsabilité sociale des entreprises (RSE</a:t>
            </a:r>
            <a:r>
              <a:rPr lang="el-GR" sz="3200">
                <a:solidFill>
                  <a:srgbClr val="2330DC"/>
                </a:solidFill>
                <a:latin typeface="Roboto"/>
                <a:ea typeface="Roboto"/>
                <a:cs typeface="Roboto"/>
                <a:sym typeface="Roboto"/>
              </a:rPr>
              <a:t>), promettant de réduire leur impact sur l'environnement et d'améliorer les conditions de travail dans leurs chaînes d'approvisionnement.</a:t>
            </a:r>
            <a:endParaRPr sz="3200">
              <a:solidFill>
                <a:srgbClr val="2330DC"/>
              </a:solidFill>
              <a:latin typeface="Roboto"/>
              <a:ea typeface="Roboto"/>
              <a:cs typeface="Roboto"/>
              <a:sym typeface="Roboto"/>
            </a:endParaRPr>
          </a:p>
          <a:p>
            <a:pPr indent="-254000" lvl="0" marL="457200" rtl="0" algn="l">
              <a:spcBef>
                <a:spcPts val="0"/>
              </a:spcBef>
              <a:spcAft>
                <a:spcPts val="0"/>
              </a:spcAft>
              <a:buSzPts val="3200"/>
              <a:buFont typeface="Arial"/>
              <a:buNone/>
            </a:pPr>
            <a:r>
              <a:t/>
            </a:r>
            <a:endParaRPr b="1" sz="3200">
              <a:solidFill>
                <a:srgbClr val="2330DC"/>
              </a:solidFill>
              <a:latin typeface="Roboto"/>
              <a:ea typeface="Roboto"/>
              <a:cs typeface="Roboto"/>
              <a:sym typeface="Roboto"/>
            </a:endParaRPr>
          </a:p>
          <a:p>
            <a:pPr indent="-457200" lvl="0" marL="457200" rtl="0" algn="l">
              <a:spcBef>
                <a:spcPts val="0"/>
              </a:spcBef>
              <a:spcAft>
                <a:spcPts val="0"/>
              </a:spcAft>
              <a:buClr>
                <a:srgbClr val="2330DC"/>
              </a:buClr>
              <a:buSzPts val="3200"/>
              <a:buFont typeface="Arial"/>
              <a:buChar char="•"/>
            </a:pPr>
            <a:r>
              <a:rPr lang="el-GR" sz="3200">
                <a:solidFill>
                  <a:srgbClr val="2330DC"/>
                </a:solidFill>
                <a:latin typeface="Roboto"/>
                <a:ea typeface="Roboto"/>
                <a:cs typeface="Roboto"/>
                <a:sym typeface="Roboto"/>
              </a:rPr>
              <a:t>L'activiste de la mode Stella McCartney lance sa marque en 2001, promouvant une mode sans cruauté et végétalienne et devenant un symbole du luxe durable.</a:t>
            </a:r>
            <a:endParaRPr sz="3200">
              <a:solidFill>
                <a:srgbClr val="2330DC"/>
              </a:solidFill>
              <a:latin typeface="Roboto"/>
              <a:ea typeface="Roboto"/>
              <a:cs typeface="Roboto"/>
              <a:sym typeface="Roboto"/>
            </a:endParaRPr>
          </a:p>
          <a:p>
            <a:pPr indent="-254000" lvl="0" marL="457200" rtl="0" algn="l">
              <a:spcBef>
                <a:spcPts val="0"/>
              </a:spcBef>
              <a:spcAft>
                <a:spcPts val="0"/>
              </a:spcAft>
              <a:buSzPts val="3200"/>
              <a:buFont typeface="Arial"/>
              <a:buNone/>
            </a:pPr>
            <a:r>
              <a:t/>
            </a:r>
            <a:endParaRPr sz="3200">
              <a:solidFill>
                <a:srgbClr val="2330DC"/>
              </a:solidFill>
              <a:latin typeface="Roboto"/>
              <a:ea typeface="Roboto"/>
              <a:cs typeface="Roboto"/>
              <a:sym typeface="Roboto"/>
            </a:endParaRPr>
          </a:p>
          <a:p>
            <a:pPr indent="-457200" lvl="0" marL="457200" rtl="0" algn="l">
              <a:spcBef>
                <a:spcPts val="0"/>
              </a:spcBef>
              <a:spcAft>
                <a:spcPts val="0"/>
              </a:spcAft>
              <a:buClr>
                <a:srgbClr val="2330DC"/>
              </a:buClr>
              <a:buSzPts val="3200"/>
              <a:buFont typeface="Arial"/>
              <a:buChar char="•"/>
            </a:pPr>
            <a:r>
              <a:rPr lang="el-GR" sz="3200">
                <a:solidFill>
                  <a:srgbClr val="2330DC"/>
                </a:solidFill>
                <a:latin typeface="Roboto"/>
                <a:ea typeface="Roboto"/>
                <a:cs typeface="Roboto"/>
                <a:sym typeface="Roboto"/>
              </a:rPr>
              <a:t>Les consommateurs/trices commencent à choisir leurs achats en connaissance de cause grâce à des certifications telles que le </a:t>
            </a:r>
            <a:r>
              <a:rPr b="1" lang="el-GR" sz="3200">
                <a:solidFill>
                  <a:srgbClr val="FDA800"/>
                </a:solidFill>
                <a:latin typeface="Roboto"/>
                <a:ea typeface="Roboto"/>
                <a:cs typeface="Roboto"/>
                <a:sym typeface="Roboto"/>
              </a:rPr>
              <a:t>Global Organic Textile Standard (GOTS) </a:t>
            </a:r>
            <a:r>
              <a:rPr lang="el-GR" sz="3200">
                <a:solidFill>
                  <a:srgbClr val="FDA800"/>
                </a:solidFill>
                <a:latin typeface="Roboto"/>
                <a:ea typeface="Roboto"/>
                <a:cs typeface="Roboto"/>
                <a:sym typeface="Roboto"/>
              </a:rPr>
              <a:t>et les </a:t>
            </a:r>
            <a:r>
              <a:rPr b="1" lang="el-GR" sz="3200">
                <a:solidFill>
                  <a:srgbClr val="FDA800"/>
                </a:solidFill>
                <a:latin typeface="Roboto"/>
                <a:ea typeface="Roboto"/>
                <a:cs typeface="Roboto"/>
                <a:sym typeface="Roboto"/>
              </a:rPr>
              <a:t>labels du commerce équitable</a:t>
            </a:r>
            <a:r>
              <a:rPr lang="el-GR" sz="3200">
                <a:solidFill>
                  <a:srgbClr val="2330DC"/>
                </a:solidFill>
                <a:latin typeface="Roboto"/>
                <a:ea typeface="Roboto"/>
                <a:cs typeface="Roboto"/>
                <a:sym typeface="Roboto"/>
              </a:rPr>
              <a:t>.</a:t>
            </a:r>
            <a:endParaRPr sz="3200">
              <a:solidFill>
                <a:srgbClr val="2330DC"/>
              </a:solidFill>
              <a:latin typeface="Roboto"/>
              <a:ea typeface="Roboto"/>
              <a:cs typeface="Roboto"/>
              <a:sym typeface="Roboto"/>
            </a:endParaRPr>
          </a:p>
          <a:p>
            <a:pPr indent="-254000" lvl="0" marL="457200" rtl="0" algn="l">
              <a:spcBef>
                <a:spcPts val="0"/>
              </a:spcBef>
              <a:spcAft>
                <a:spcPts val="0"/>
              </a:spcAft>
              <a:buSzPts val="3200"/>
              <a:buFont typeface="Arial"/>
              <a:buNone/>
            </a:pPr>
            <a:r>
              <a:t/>
            </a:r>
            <a:endParaRPr sz="3200">
              <a:solidFill>
                <a:srgbClr val="2330DC"/>
              </a:solidFill>
            </a:endParaRPr>
          </a:p>
          <a:p>
            <a:pPr indent="-254000" lvl="0" marL="457200" rtl="0" algn="l">
              <a:spcBef>
                <a:spcPts val="0"/>
              </a:spcBef>
              <a:spcAft>
                <a:spcPts val="0"/>
              </a:spcAft>
              <a:buSzPts val="3200"/>
              <a:buFont typeface="Arial"/>
              <a:buNone/>
            </a:pPr>
            <a:r>
              <a:t/>
            </a:r>
            <a:endParaRPr sz="3200">
              <a:solidFill>
                <a:srgbClr val="2330DC"/>
              </a:solidFill>
            </a:endParaRPr>
          </a:p>
          <a:p>
            <a:pPr indent="-254000" lvl="0" marL="457200" rtl="0" algn="l">
              <a:spcBef>
                <a:spcPts val="0"/>
              </a:spcBef>
              <a:spcAft>
                <a:spcPts val="0"/>
              </a:spcAft>
              <a:buSzPts val="3200"/>
              <a:buFont typeface="Arial"/>
              <a:buNone/>
            </a:pPr>
            <a:r>
              <a:t/>
            </a:r>
            <a:endParaRPr b="1" sz="3200">
              <a:solidFill>
                <a:srgbClr val="2330DC"/>
              </a:solidFill>
              <a:latin typeface="Roboto"/>
              <a:ea typeface="Roboto"/>
              <a:cs typeface="Roboto"/>
              <a:sym typeface="Roboto"/>
            </a:endParaRPr>
          </a:p>
          <a:p>
            <a:pPr indent="-254000" lvl="0" marL="457200" rtl="0" algn="l">
              <a:spcBef>
                <a:spcPts val="0"/>
              </a:spcBef>
              <a:spcAft>
                <a:spcPts val="0"/>
              </a:spcAft>
              <a:buSzPts val="3200"/>
              <a:buFont typeface="Arial"/>
              <a:buNone/>
            </a:pPr>
            <a:r>
              <a:t/>
            </a:r>
            <a:endParaRPr sz="3200">
              <a:solidFill>
                <a:srgbClr val="2330DC"/>
              </a:solidFill>
              <a:latin typeface="Roboto"/>
              <a:ea typeface="Roboto"/>
              <a:cs typeface="Roboto"/>
              <a:sym typeface="Roboto"/>
            </a:endParaRPr>
          </a:p>
          <a:p>
            <a:pPr indent="-254000" lvl="0" marL="457200" rtl="0" algn="l">
              <a:spcBef>
                <a:spcPts val="0"/>
              </a:spcBef>
              <a:spcAft>
                <a:spcPts val="0"/>
              </a:spcAft>
              <a:buSzPts val="3200"/>
              <a:buFont typeface="Arial"/>
              <a:buNone/>
            </a:pPr>
            <a:r>
              <a:t/>
            </a:r>
            <a:endParaRPr sz="3200">
              <a:solidFill>
                <a:srgbClr val="2330DC"/>
              </a:solidFill>
              <a:latin typeface="Roboto"/>
              <a:ea typeface="Roboto"/>
              <a:cs typeface="Roboto"/>
              <a:sym typeface="Roboto"/>
            </a:endParaRPr>
          </a:p>
          <a:p>
            <a:pPr indent="0" lvl="0" marL="0" rtl="0" algn="l">
              <a:spcBef>
                <a:spcPts val="0"/>
              </a:spcBef>
              <a:spcAft>
                <a:spcPts val="0"/>
              </a:spcAft>
              <a:buNone/>
            </a:pPr>
            <a:r>
              <a:t/>
            </a:r>
            <a:endParaRPr sz="3200">
              <a:solidFill>
                <a:srgbClr val="2330DC"/>
              </a:solidFill>
            </a:endParaRPr>
          </a:p>
          <a:p>
            <a:pPr indent="-254000" lvl="0" marL="457200" rtl="0" algn="l">
              <a:spcBef>
                <a:spcPts val="0"/>
              </a:spcBef>
              <a:spcAft>
                <a:spcPts val="0"/>
              </a:spcAft>
              <a:buSzPts val="3200"/>
              <a:buFont typeface="Arial"/>
              <a:buNone/>
            </a:pPr>
            <a:r>
              <a:t/>
            </a:r>
            <a:endParaRPr sz="3200">
              <a:solidFill>
                <a:srgbClr val="2330DC"/>
              </a:solidFill>
              <a:latin typeface="Roboto"/>
              <a:ea typeface="Roboto"/>
              <a:cs typeface="Roboto"/>
              <a:sym typeface="Roboto"/>
            </a:endParaRPr>
          </a:p>
          <a:p>
            <a:pPr indent="-254000" lvl="0" marL="457200" rtl="0" algn="l">
              <a:spcBef>
                <a:spcPts val="0"/>
              </a:spcBef>
              <a:spcAft>
                <a:spcPts val="0"/>
              </a:spcAft>
              <a:buSzPts val="3200"/>
              <a:buFont typeface="Arial"/>
              <a:buNone/>
            </a:pPr>
            <a:r>
              <a:t/>
            </a:r>
            <a:endParaRPr sz="3200">
              <a:solidFill>
                <a:srgbClr val="2330DC"/>
              </a:solidFill>
              <a:latin typeface="Roboto"/>
              <a:ea typeface="Roboto"/>
              <a:cs typeface="Roboto"/>
              <a:sym typeface="Roboto"/>
            </a:endParaRPr>
          </a:p>
        </p:txBody>
      </p:sp>
      <p:sp>
        <p:nvSpPr>
          <p:cNvPr id="223" name="Google Shape;223;p21"/>
          <p:cNvSpPr txBox="1"/>
          <p:nvPr>
            <p:ph type="ctrTitle"/>
          </p:nvPr>
        </p:nvSpPr>
        <p:spPr>
          <a:xfrm>
            <a:off x="1289050" y="3140076"/>
            <a:ext cx="7696200" cy="4800599"/>
          </a:xfrm>
          <a:prstGeom prst="rect">
            <a:avLst/>
          </a:prstGeom>
          <a:noFill/>
          <a:ln>
            <a:noFill/>
          </a:ln>
        </p:spPr>
        <p:txBody>
          <a:bodyPr anchorCtr="0" anchor="t" bIns="0" lIns="0" spcFirstLastPara="1" rIns="0" wrap="square" tIns="0">
            <a:noAutofit/>
          </a:bodyPr>
          <a:lstStyle/>
          <a:p>
            <a:pPr indent="0" lvl="0" marL="0" rtl="0" algn="l">
              <a:spcBef>
                <a:spcPts val="0"/>
              </a:spcBef>
              <a:spcAft>
                <a:spcPts val="0"/>
              </a:spcAft>
              <a:buNone/>
            </a:pPr>
            <a:r>
              <a:rPr b="1" lang="el-GR" sz="5400">
                <a:solidFill>
                  <a:srgbClr val="2330DC"/>
                </a:solidFill>
              </a:rPr>
              <a:t>2000 : Le tournant de la mode durable</a:t>
            </a:r>
            <a:br>
              <a:rPr b="1" lang="el-GR" sz="5400">
                <a:solidFill>
                  <a:srgbClr val="2330DC"/>
                </a:solidFill>
              </a:rPr>
            </a:br>
            <a:endParaRPr b="1" sz="5400">
              <a:solidFill>
                <a:srgbClr val="2330DC"/>
              </a:solidFill>
            </a:endParaRPr>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7" name="Shape 227"/>
        <p:cNvGrpSpPr/>
        <p:nvPr/>
      </p:nvGrpSpPr>
      <p:grpSpPr>
        <a:xfrm>
          <a:off x="0" y="0"/>
          <a:ext cx="0" cy="0"/>
          <a:chOff x="0" y="0"/>
          <a:chExt cx="0" cy="0"/>
        </a:xfrm>
      </p:grpSpPr>
      <p:sp>
        <p:nvSpPr>
          <p:cNvPr id="228" name="Google Shape;228;p22"/>
          <p:cNvSpPr txBox="1"/>
          <p:nvPr>
            <p:ph idx="1" type="subTitle"/>
          </p:nvPr>
        </p:nvSpPr>
        <p:spPr>
          <a:xfrm>
            <a:off x="8528050" y="1235075"/>
            <a:ext cx="10668000" cy="13299000"/>
          </a:xfrm>
          <a:prstGeom prst="rect">
            <a:avLst/>
          </a:prstGeom>
          <a:noFill/>
          <a:ln>
            <a:noFill/>
          </a:ln>
        </p:spPr>
        <p:txBody>
          <a:bodyPr anchorCtr="0" anchor="t" bIns="0" lIns="0" spcFirstLastPara="1" rIns="0" wrap="square" tIns="0">
            <a:spAutoFit/>
          </a:bodyPr>
          <a:lstStyle/>
          <a:p>
            <a:pPr indent="-457200" lvl="0" marL="457200" rtl="0" algn="l">
              <a:spcBef>
                <a:spcPts val="0"/>
              </a:spcBef>
              <a:spcAft>
                <a:spcPts val="0"/>
              </a:spcAft>
              <a:buClr>
                <a:srgbClr val="2330DC"/>
              </a:buClr>
              <a:buSzPts val="3200"/>
              <a:buFont typeface="Arial"/>
              <a:buChar char="•"/>
            </a:pPr>
            <a:r>
              <a:rPr lang="el-GR" sz="3200">
                <a:solidFill>
                  <a:srgbClr val="2330DC"/>
                </a:solidFill>
                <a:latin typeface="Roboto"/>
                <a:ea typeface="Roboto"/>
                <a:cs typeface="Roboto"/>
                <a:sym typeface="Roboto"/>
              </a:rPr>
              <a:t>2013 : </a:t>
            </a:r>
            <a:r>
              <a:rPr b="1" lang="el-GR" sz="3200">
                <a:solidFill>
                  <a:srgbClr val="FDA800"/>
                </a:solidFill>
                <a:latin typeface="Roboto"/>
                <a:ea typeface="Roboto"/>
                <a:cs typeface="Roboto"/>
                <a:sym typeface="Roboto"/>
              </a:rPr>
              <a:t>l'usine Rana Plaza s'effondre </a:t>
            </a:r>
            <a:r>
              <a:rPr lang="el-GR" sz="3200">
                <a:solidFill>
                  <a:srgbClr val="2330DC"/>
                </a:solidFill>
                <a:latin typeface="Roboto"/>
                <a:ea typeface="Roboto"/>
                <a:cs typeface="Roboto"/>
                <a:sym typeface="Roboto"/>
              </a:rPr>
              <a:t>au Bangladesh, tuant plus de 1 100 ouvriers. De grandes marques telles que Zara et H&amp;M sont critiquées pour leur mode rapide. L'industrie de la mode et du textile doit </a:t>
            </a:r>
            <a:r>
              <a:rPr b="1" lang="el-GR" sz="3200">
                <a:solidFill>
                  <a:srgbClr val="FDA800"/>
                </a:solidFill>
                <a:latin typeface="Roboto"/>
                <a:ea typeface="Roboto"/>
                <a:cs typeface="Roboto"/>
                <a:sym typeface="Roboto"/>
              </a:rPr>
              <a:t>faire preuve d'une plus grande transparence </a:t>
            </a:r>
            <a:r>
              <a:rPr lang="el-GR" sz="3200">
                <a:solidFill>
                  <a:srgbClr val="2330DC"/>
                </a:solidFill>
                <a:latin typeface="Roboto"/>
                <a:ea typeface="Roboto"/>
                <a:cs typeface="Roboto"/>
                <a:sym typeface="Roboto"/>
              </a:rPr>
              <a:t>et d'une </a:t>
            </a:r>
            <a:r>
              <a:rPr b="1" lang="el-GR" sz="3200">
                <a:solidFill>
                  <a:srgbClr val="FDA800"/>
                </a:solidFill>
                <a:latin typeface="Roboto"/>
                <a:ea typeface="Roboto"/>
                <a:cs typeface="Roboto"/>
                <a:sym typeface="Roboto"/>
              </a:rPr>
              <a:t>plus grande </a:t>
            </a:r>
            <a:r>
              <a:rPr lang="el-GR" sz="3200">
                <a:solidFill>
                  <a:srgbClr val="2330DC"/>
                </a:solidFill>
                <a:latin typeface="Roboto"/>
                <a:ea typeface="Roboto"/>
                <a:cs typeface="Roboto"/>
                <a:sym typeface="Roboto"/>
              </a:rPr>
              <a:t>responsabilité.</a:t>
            </a:r>
            <a:endParaRPr sz="3200">
              <a:solidFill>
                <a:srgbClr val="2330DC"/>
              </a:solidFill>
              <a:latin typeface="Roboto"/>
              <a:ea typeface="Roboto"/>
              <a:cs typeface="Roboto"/>
              <a:sym typeface="Roboto"/>
            </a:endParaRPr>
          </a:p>
          <a:p>
            <a:pPr indent="-254000" lvl="0" marL="457200" rtl="0" algn="l">
              <a:spcBef>
                <a:spcPts val="0"/>
              </a:spcBef>
              <a:spcAft>
                <a:spcPts val="0"/>
              </a:spcAft>
              <a:buSzPts val="3200"/>
              <a:buFont typeface="Arial"/>
              <a:buNone/>
            </a:pPr>
            <a:r>
              <a:t/>
            </a:r>
            <a:endParaRPr sz="3200">
              <a:solidFill>
                <a:srgbClr val="2330DC"/>
              </a:solidFill>
              <a:latin typeface="Roboto"/>
              <a:ea typeface="Roboto"/>
              <a:cs typeface="Roboto"/>
              <a:sym typeface="Roboto"/>
            </a:endParaRPr>
          </a:p>
          <a:p>
            <a:pPr indent="-457200" lvl="0" marL="457200" rtl="0" algn="l">
              <a:spcBef>
                <a:spcPts val="0"/>
              </a:spcBef>
              <a:spcAft>
                <a:spcPts val="0"/>
              </a:spcAft>
              <a:buClr>
                <a:srgbClr val="2330DC"/>
              </a:buClr>
              <a:buSzPts val="3200"/>
              <a:buFont typeface="Arial"/>
              <a:buChar char="•"/>
            </a:pPr>
            <a:r>
              <a:rPr lang="el-GR" sz="3200">
                <a:solidFill>
                  <a:srgbClr val="2330DC"/>
                </a:solidFill>
                <a:latin typeface="Roboto"/>
                <a:ea typeface="Roboto"/>
                <a:cs typeface="Roboto"/>
                <a:sym typeface="Roboto"/>
              </a:rPr>
              <a:t>L'industrie de la mode commence à explorer le concept de </a:t>
            </a:r>
            <a:r>
              <a:rPr b="1" lang="el-GR" sz="3200">
                <a:solidFill>
                  <a:srgbClr val="FDA800"/>
                </a:solidFill>
                <a:latin typeface="Roboto"/>
                <a:ea typeface="Roboto"/>
                <a:cs typeface="Roboto"/>
                <a:sym typeface="Roboto"/>
              </a:rPr>
              <a:t>"mode cycliste".</a:t>
            </a:r>
            <a:endParaRPr b="1" sz="3200">
              <a:solidFill>
                <a:srgbClr val="FDA800"/>
              </a:solidFill>
              <a:latin typeface="Roboto"/>
              <a:ea typeface="Roboto"/>
              <a:cs typeface="Roboto"/>
              <a:sym typeface="Roboto"/>
            </a:endParaRPr>
          </a:p>
          <a:p>
            <a:pPr indent="-254000" lvl="0" marL="457200" rtl="0" algn="l">
              <a:spcBef>
                <a:spcPts val="0"/>
              </a:spcBef>
              <a:spcAft>
                <a:spcPts val="0"/>
              </a:spcAft>
              <a:buSzPts val="3200"/>
              <a:buFont typeface="Arial"/>
              <a:buNone/>
            </a:pPr>
            <a:r>
              <a:t/>
            </a:r>
            <a:endParaRPr sz="3200">
              <a:solidFill>
                <a:srgbClr val="2330DC"/>
              </a:solidFill>
              <a:latin typeface="Roboto"/>
              <a:ea typeface="Roboto"/>
              <a:cs typeface="Roboto"/>
              <a:sym typeface="Roboto"/>
            </a:endParaRPr>
          </a:p>
          <a:p>
            <a:pPr indent="-457200" lvl="0" marL="457200" rtl="0" algn="l">
              <a:spcBef>
                <a:spcPts val="0"/>
              </a:spcBef>
              <a:spcAft>
                <a:spcPts val="0"/>
              </a:spcAft>
              <a:buClr>
                <a:srgbClr val="2330DC"/>
              </a:buClr>
              <a:buSzPts val="3200"/>
              <a:buFont typeface="Arial"/>
              <a:buChar char="•"/>
            </a:pPr>
            <a:r>
              <a:rPr lang="el-GR" sz="3200">
                <a:solidFill>
                  <a:srgbClr val="2330DC"/>
                </a:solidFill>
                <a:latin typeface="Roboto"/>
                <a:ea typeface="Roboto"/>
                <a:cs typeface="Roboto"/>
                <a:sym typeface="Roboto"/>
              </a:rPr>
              <a:t>Des semaines de la mode durable et des conférences telles que le Sommet de la mode de Copenhague ont été organisées pour sensibiliser les dirigeant(e)s de l'industrie et les consommateurs/trices. </a:t>
            </a:r>
            <a:endParaRPr sz="3200">
              <a:solidFill>
                <a:srgbClr val="2330DC"/>
              </a:solidFill>
              <a:latin typeface="Roboto"/>
              <a:ea typeface="Roboto"/>
              <a:cs typeface="Roboto"/>
              <a:sym typeface="Roboto"/>
            </a:endParaRPr>
          </a:p>
          <a:p>
            <a:pPr indent="-254000" lvl="0" marL="457200" rtl="0" algn="l">
              <a:spcBef>
                <a:spcPts val="0"/>
              </a:spcBef>
              <a:spcAft>
                <a:spcPts val="0"/>
              </a:spcAft>
              <a:buSzPts val="3200"/>
              <a:buFont typeface="Arial"/>
              <a:buNone/>
            </a:pPr>
            <a:r>
              <a:t/>
            </a:r>
            <a:endParaRPr sz="3200">
              <a:solidFill>
                <a:srgbClr val="2330DC"/>
              </a:solidFill>
              <a:latin typeface="Roboto"/>
              <a:ea typeface="Roboto"/>
              <a:cs typeface="Roboto"/>
              <a:sym typeface="Roboto"/>
            </a:endParaRPr>
          </a:p>
          <a:p>
            <a:pPr indent="-457200" lvl="0" marL="457200" rtl="0" algn="l">
              <a:spcBef>
                <a:spcPts val="0"/>
              </a:spcBef>
              <a:spcAft>
                <a:spcPts val="0"/>
              </a:spcAft>
              <a:buClr>
                <a:srgbClr val="FDA800"/>
              </a:buClr>
              <a:buSzPts val="3200"/>
              <a:buFont typeface="Arial"/>
              <a:buChar char="•"/>
            </a:pPr>
            <a:r>
              <a:rPr b="1" lang="el-GR" sz="3200">
                <a:solidFill>
                  <a:srgbClr val="FDA800"/>
                </a:solidFill>
                <a:latin typeface="Roboto"/>
                <a:ea typeface="Roboto"/>
                <a:cs typeface="Roboto"/>
                <a:sym typeface="Roboto"/>
              </a:rPr>
              <a:t>Des matériaux innovants </a:t>
            </a:r>
            <a:r>
              <a:rPr lang="el-GR" sz="3200">
                <a:solidFill>
                  <a:srgbClr val="2330DC"/>
                </a:solidFill>
                <a:latin typeface="Roboto"/>
                <a:ea typeface="Roboto"/>
                <a:cs typeface="Roboto"/>
                <a:sym typeface="Roboto"/>
              </a:rPr>
              <a:t>sont en cours de développement, tels que les plastiques recyclés provenant de l'océan, le cuir cultivé en laboratoire et les tissus biodégradables.</a:t>
            </a:r>
            <a:endParaRPr sz="3200">
              <a:solidFill>
                <a:srgbClr val="2330DC"/>
              </a:solidFill>
            </a:endParaRPr>
          </a:p>
          <a:p>
            <a:pPr indent="-254000" lvl="0" marL="457200" rtl="0" algn="l">
              <a:spcBef>
                <a:spcPts val="0"/>
              </a:spcBef>
              <a:spcAft>
                <a:spcPts val="0"/>
              </a:spcAft>
              <a:buSzPts val="3200"/>
              <a:buFont typeface="Arial"/>
              <a:buNone/>
            </a:pPr>
            <a:r>
              <a:t/>
            </a:r>
            <a:endParaRPr sz="3200">
              <a:solidFill>
                <a:srgbClr val="2330DC"/>
              </a:solidFill>
              <a:latin typeface="Roboto"/>
              <a:ea typeface="Roboto"/>
              <a:cs typeface="Roboto"/>
              <a:sym typeface="Roboto"/>
            </a:endParaRPr>
          </a:p>
          <a:p>
            <a:pPr indent="-254000" lvl="0" marL="457200" rtl="0" algn="l">
              <a:spcBef>
                <a:spcPts val="0"/>
              </a:spcBef>
              <a:spcAft>
                <a:spcPts val="0"/>
              </a:spcAft>
              <a:buSzPts val="3200"/>
              <a:buFont typeface="Arial"/>
              <a:buNone/>
            </a:pPr>
            <a:r>
              <a:t/>
            </a:r>
            <a:endParaRPr sz="3200">
              <a:solidFill>
                <a:srgbClr val="2330DC"/>
              </a:solidFill>
              <a:latin typeface="Roboto"/>
              <a:ea typeface="Roboto"/>
              <a:cs typeface="Roboto"/>
              <a:sym typeface="Roboto"/>
            </a:endParaRPr>
          </a:p>
          <a:p>
            <a:pPr indent="-254000" lvl="0" marL="457200" rtl="0" algn="l">
              <a:spcBef>
                <a:spcPts val="0"/>
              </a:spcBef>
              <a:spcAft>
                <a:spcPts val="0"/>
              </a:spcAft>
              <a:buSzPts val="3200"/>
              <a:buFont typeface="Arial"/>
              <a:buNone/>
            </a:pPr>
            <a:r>
              <a:t/>
            </a:r>
            <a:endParaRPr b="1" sz="3200">
              <a:solidFill>
                <a:srgbClr val="2330DC"/>
              </a:solidFill>
              <a:latin typeface="Roboto"/>
              <a:ea typeface="Roboto"/>
              <a:cs typeface="Roboto"/>
              <a:sym typeface="Roboto"/>
            </a:endParaRPr>
          </a:p>
          <a:p>
            <a:pPr indent="-254000" lvl="0" marL="457200" rtl="0" algn="l">
              <a:spcBef>
                <a:spcPts val="0"/>
              </a:spcBef>
              <a:spcAft>
                <a:spcPts val="0"/>
              </a:spcAft>
              <a:buSzPts val="3200"/>
              <a:buFont typeface="Arial"/>
              <a:buNone/>
            </a:pPr>
            <a:r>
              <a:t/>
            </a:r>
            <a:endParaRPr sz="3200">
              <a:solidFill>
                <a:srgbClr val="2330DC"/>
              </a:solidFill>
              <a:latin typeface="Roboto"/>
              <a:ea typeface="Roboto"/>
              <a:cs typeface="Roboto"/>
              <a:sym typeface="Roboto"/>
            </a:endParaRPr>
          </a:p>
          <a:p>
            <a:pPr indent="-254000" lvl="0" marL="457200" rtl="0" algn="l">
              <a:spcBef>
                <a:spcPts val="0"/>
              </a:spcBef>
              <a:spcAft>
                <a:spcPts val="0"/>
              </a:spcAft>
              <a:buSzPts val="3200"/>
              <a:buFont typeface="Arial"/>
              <a:buNone/>
            </a:pPr>
            <a:r>
              <a:t/>
            </a:r>
            <a:endParaRPr sz="3200">
              <a:solidFill>
                <a:srgbClr val="2330DC"/>
              </a:solidFill>
              <a:latin typeface="Roboto"/>
              <a:ea typeface="Roboto"/>
              <a:cs typeface="Roboto"/>
              <a:sym typeface="Roboto"/>
            </a:endParaRPr>
          </a:p>
          <a:p>
            <a:pPr indent="0" lvl="0" marL="0" rtl="0" algn="l">
              <a:spcBef>
                <a:spcPts val="0"/>
              </a:spcBef>
              <a:spcAft>
                <a:spcPts val="0"/>
              </a:spcAft>
              <a:buNone/>
            </a:pPr>
            <a:r>
              <a:t/>
            </a:r>
            <a:endParaRPr sz="3200">
              <a:solidFill>
                <a:srgbClr val="2330DC"/>
              </a:solidFill>
              <a:latin typeface="Roboto"/>
              <a:ea typeface="Roboto"/>
              <a:cs typeface="Roboto"/>
              <a:sym typeface="Roboto"/>
            </a:endParaRPr>
          </a:p>
          <a:p>
            <a:pPr indent="-254000" lvl="0" marL="457200" rtl="0" algn="l">
              <a:spcBef>
                <a:spcPts val="0"/>
              </a:spcBef>
              <a:spcAft>
                <a:spcPts val="0"/>
              </a:spcAft>
              <a:buSzPts val="3200"/>
              <a:buFont typeface="Arial"/>
              <a:buNone/>
            </a:pPr>
            <a:r>
              <a:t/>
            </a:r>
            <a:endParaRPr sz="3200">
              <a:solidFill>
                <a:srgbClr val="2330DC"/>
              </a:solidFill>
              <a:latin typeface="Roboto"/>
              <a:ea typeface="Roboto"/>
              <a:cs typeface="Roboto"/>
              <a:sym typeface="Roboto"/>
            </a:endParaRPr>
          </a:p>
          <a:p>
            <a:pPr indent="-254000" lvl="0" marL="457200" rtl="0" algn="l">
              <a:spcBef>
                <a:spcPts val="0"/>
              </a:spcBef>
              <a:spcAft>
                <a:spcPts val="0"/>
              </a:spcAft>
              <a:buSzPts val="3200"/>
              <a:buFont typeface="Arial"/>
              <a:buNone/>
            </a:pPr>
            <a:r>
              <a:t/>
            </a:r>
            <a:endParaRPr sz="3200">
              <a:solidFill>
                <a:srgbClr val="2330DC"/>
              </a:solidFill>
              <a:latin typeface="Roboto"/>
              <a:ea typeface="Roboto"/>
              <a:cs typeface="Roboto"/>
              <a:sym typeface="Roboto"/>
            </a:endParaRPr>
          </a:p>
        </p:txBody>
      </p:sp>
      <p:sp>
        <p:nvSpPr>
          <p:cNvPr id="229" name="Google Shape;229;p22"/>
          <p:cNvSpPr txBox="1"/>
          <p:nvPr>
            <p:ph type="ctrTitle"/>
          </p:nvPr>
        </p:nvSpPr>
        <p:spPr>
          <a:xfrm>
            <a:off x="831850" y="3254376"/>
            <a:ext cx="7696200" cy="4800600"/>
          </a:xfrm>
          <a:prstGeom prst="rect">
            <a:avLst/>
          </a:prstGeom>
          <a:noFill/>
          <a:ln>
            <a:noFill/>
          </a:ln>
        </p:spPr>
        <p:txBody>
          <a:bodyPr anchorCtr="0" anchor="t" bIns="0" lIns="0" spcFirstLastPara="1" rIns="0" wrap="square" tIns="0">
            <a:noAutofit/>
          </a:bodyPr>
          <a:lstStyle/>
          <a:p>
            <a:pPr indent="0" lvl="0" marL="0" rtl="0" algn="l">
              <a:spcBef>
                <a:spcPts val="0"/>
              </a:spcBef>
              <a:spcAft>
                <a:spcPts val="0"/>
              </a:spcAft>
              <a:buNone/>
            </a:pPr>
            <a:br>
              <a:rPr b="1" lang="el-GR" sz="5400">
                <a:solidFill>
                  <a:srgbClr val="2330DC"/>
                </a:solidFill>
              </a:rPr>
            </a:br>
            <a:r>
              <a:rPr b="1" lang="el-GR" sz="5400">
                <a:solidFill>
                  <a:srgbClr val="2330DC"/>
                </a:solidFill>
              </a:rPr>
              <a:t>2010 : La mode durable, un mouvement mondial</a:t>
            </a:r>
            <a:endParaRPr b="1" sz="5400">
              <a:solidFill>
                <a:srgbClr val="2330DC"/>
              </a:solidFill>
            </a:endParaRPr>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3" name="Shape 233"/>
        <p:cNvGrpSpPr/>
        <p:nvPr/>
      </p:nvGrpSpPr>
      <p:grpSpPr>
        <a:xfrm>
          <a:off x="0" y="0"/>
          <a:ext cx="0" cy="0"/>
          <a:chOff x="0" y="0"/>
          <a:chExt cx="0" cy="0"/>
        </a:xfrm>
      </p:grpSpPr>
      <p:sp>
        <p:nvSpPr>
          <p:cNvPr id="234" name="Google Shape;234;p23"/>
          <p:cNvSpPr txBox="1"/>
          <p:nvPr>
            <p:ph idx="1" type="subTitle"/>
          </p:nvPr>
        </p:nvSpPr>
        <p:spPr>
          <a:xfrm>
            <a:off x="9594850" y="1235075"/>
            <a:ext cx="9144000" cy="3939540"/>
          </a:xfrm>
          <a:prstGeom prst="rect">
            <a:avLst/>
          </a:prstGeom>
          <a:noFill/>
          <a:ln>
            <a:noFill/>
          </a:ln>
        </p:spPr>
        <p:txBody>
          <a:bodyPr anchorCtr="0" anchor="t" bIns="0" lIns="0" spcFirstLastPara="1" rIns="0" wrap="square" tIns="0">
            <a:spAutoFit/>
          </a:bodyPr>
          <a:lstStyle/>
          <a:p>
            <a:pPr indent="-254000" lvl="0" marL="457200" rtl="0" algn="l">
              <a:spcBef>
                <a:spcPts val="0"/>
              </a:spcBef>
              <a:spcAft>
                <a:spcPts val="0"/>
              </a:spcAft>
              <a:buSzPts val="3200"/>
              <a:buFont typeface="Arial"/>
              <a:buNone/>
            </a:pPr>
            <a:r>
              <a:t/>
            </a:r>
            <a:endParaRPr sz="3200">
              <a:latin typeface="Roboto"/>
              <a:ea typeface="Roboto"/>
              <a:cs typeface="Roboto"/>
              <a:sym typeface="Roboto"/>
            </a:endParaRPr>
          </a:p>
          <a:p>
            <a:pPr indent="-254000" lvl="0" marL="457200" rtl="0" algn="l">
              <a:spcBef>
                <a:spcPts val="0"/>
              </a:spcBef>
              <a:spcAft>
                <a:spcPts val="0"/>
              </a:spcAft>
              <a:buSzPts val="3200"/>
              <a:buFont typeface="Arial"/>
              <a:buNone/>
            </a:pPr>
            <a:r>
              <a:t/>
            </a:r>
            <a:endParaRPr sz="3200">
              <a:latin typeface="Roboto"/>
              <a:ea typeface="Roboto"/>
              <a:cs typeface="Roboto"/>
              <a:sym typeface="Roboto"/>
            </a:endParaRPr>
          </a:p>
          <a:p>
            <a:pPr indent="-254000" lvl="0" marL="457200" rtl="0" algn="l">
              <a:spcBef>
                <a:spcPts val="0"/>
              </a:spcBef>
              <a:spcAft>
                <a:spcPts val="0"/>
              </a:spcAft>
              <a:buSzPts val="3200"/>
              <a:buFont typeface="Arial"/>
              <a:buNone/>
            </a:pPr>
            <a:r>
              <a:t/>
            </a:r>
            <a:endParaRPr b="1" sz="3200">
              <a:latin typeface="Roboto"/>
              <a:ea typeface="Roboto"/>
              <a:cs typeface="Roboto"/>
              <a:sym typeface="Roboto"/>
            </a:endParaRPr>
          </a:p>
          <a:p>
            <a:pPr indent="-254000" lvl="0" marL="457200" rtl="0" algn="l">
              <a:spcBef>
                <a:spcPts val="0"/>
              </a:spcBef>
              <a:spcAft>
                <a:spcPts val="0"/>
              </a:spcAft>
              <a:buSzPts val="3200"/>
              <a:buFont typeface="Arial"/>
              <a:buNone/>
            </a:pPr>
            <a:r>
              <a:t/>
            </a:r>
            <a:endParaRPr sz="3200">
              <a:latin typeface="Roboto"/>
              <a:ea typeface="Roboto"/>
              <a:cs typeface="Roboto"/>
              <a:sym typeface="Roboto"/>
            </a:endParaRPr>
          </a:p>
          <a:p>
            <a:pPr indent="-254000" lvl="0" marL="457200" rtl="0" algn="l">
              <a:spcBef>
                <a:spcPts val="0"/>
              </a:spcBef>
              <a:spcAft>
                <a:spcPts val="0"/>
              </a:spcAft>
              <a:buSzPts val="3200"/>
              <a:buFont typeface="Arial"/>
              <a:buNone/>
            </a:pPr>
            <a:r>
              <a:t/>
            </a:r>
            <a:endParaRPr sz="3200">
              <a:latin typeface="Roboto"/>
              <a:ea typeface="Roboto"/>
              <a:cs typeface="Roboto"/>
              <a:sym typeface="Roboto"/>
            </a:endParaRPr>
          </a:p>
          <a:p>
            <a:pPr indent="0" lvl="0" marL="0" rtl="0" algn="l">
              <a:spcBef>
                <a:spcPts val="0"/>
              </a:spcBef>
              <a:spcAft>
                <a:spcPts val="0"/>
              </a:spcAft>
              <a:buNone/>
            </a:pPr>
            <a:r>
              <a:t/>
            </a:r>
            <a:endParaRPr sz="3200">
              <a:latin typeface="Roboto"/>
              <a:ea typeface="Roboto"/>
              <a:cs typeface="Roboto"/>
              <a:sym typeface="Roboto"/>
            </a:endParaRPr>
          </a:p>
          <a:p>
            <a:pPr indent="-254000" lvl="0" marL="457200" rtl="0" algn="l">
              <a:spcBef>
                <a:spcPts val="0"/>
              </a:spcBef>
              <a:spcAft>
                <a:spcPts val="0"/>
              </a:spcAft>
              <a:buSzPts val="3200"/>
              <a:buFont typeface="Arial"/>
              <a:buNone/>
            </a:pPr>
            <a:r>
              <a:t/>
            </a:r>
            <a:endParaRPr sz="3200">
              <a:latin typeface="Roboto"/>
              <a:ea typeface="Roboto"/>
              <a:cs typeface="Roboto"/>
              <a:sym typeface="Roboto"/>
            </a:endParaRPr>
          </a:p>
          <a:p>
            <a:pPr indent="-254000" lvl="0" marL="457200" rtl="0" algn="l">
              <a:spcBef>
                <a:spcPts val="0"/>
              </a:spcBef>
              <a:spcAft>
                <a:spcPts val="0"/>
              </a:spcAft>
              <a:buSzPts val="3200"/>
              <a:buFont typeface="Arial"/>
              <a:buNone/>
            </a:pPr>
            <a:r>
              <a:t/>
            </a:r>
            <a:endParaRPr sz="3200">
              <a:latin typeface="Roboto"/>
              <a:ea typeface="Roboto"/>
              <a:cs typeface="Roboto"/>
              <a:sym typeface="Roboto"/>
            </a:endParaRPr>
          </a:p>
        </p:txBody>
      </p:sp>
      <p:sp>
        <p:nvSpPr>
          <p:cNvPr id="235" name="Google Shape;235;p23"/>
          <p:cNvSpPr txBox="1"/>
          <p:nvPr>
            <p:ph type="ctrTitle"/>
          </p:nvPr>
        </p:nvSpPr>
        <p:spPr>
          <a:xfrm>
            <a:off x="1136650" y="3254375"/>
            <a:ext cx="6441000" cy="4800600"/>
          </a:xfrm>
          <a:prstGeom prst="rect">
            <a:avLst/>
          </a:prstGeom>
          <a:noFill/>
          <a:ln>
            <a:noFill/>
          </a:ln>
        </p:spPr>
        <p:txBody>
          <a:bodyPr anchorCtr="0" anchor="t" bIns="0" lIns="0" spcFirstLastPara="1" rIns="0" wrap="square" tIns="0">
            <a:noAutofit/>
          </a:bodyPr>
          <a:lstStyle/>
          <a:p>
            <a:pPr indent="0" lvl="0" marL="0" rtl="0" algn="l">
              <a:spcBef>
                <a:spcPts val="0"/>
              </a:spcBef>
              <a:spcAft>
                <a:spcPts val="0"/>
              </a:spcAft>
              <a:buNone/>
            </a:pPr>
            <a:r>
              <a:t/>
            </a:r>
            <a:endParaRPr b="1" sz="5400">
              <a:solidFill>
                <a:srgbClr val="2330DC"/>
              </a:solidFill>
            </a:endParaRPr>
          </a:p>
          <a:p>
            <a:pPr indent="0" lvl="0" marL="0" rtl="0" algn="l">
              <a:spcBef>
                <a:spcPts val="0"/>
              </a:spcBef>
              <a:spcAft>
                <a:spcPts val="0"/>
              </a:spcAft>
              <a:buNone/>
            </a:pPr>
            <a:r>
              <a:rPr b="1" lang="el-GR" sz="5400">
                <a:solidFill>
                  <a:srgbClr val="2330DC"/>
                </a:solidFill>
              </a:rPr>
              <a:t>2020 : La mode durable et l'avenir</a:t>
            </a:r>
            <a:endParaRPr b="1" sz="5400">
              <a:solidFill>
                <a:srgbClr val="2330DC"/>
              </a:solidFill>
            </a:endParaRPr>
          </a:p>
        </p:txBody>
      </p:sp>
      <p:sp>
        <p:nvSpPr>
          <p:cNvPr id="236" name="Google Shape;236;p23"/>
          <p:cNvSpPr/>
          <p:nvPr/>
        </p:nvSpPr>
        <p:spPr>
          <a:xfrm>
            <a:off x="8451850" y="1692275"/>
            <a:ext cx="10896600" cy="9941183"/>
          </a:xfrm>
          <a:prstGeom prst="rect">
            <a:avLst/>
          </a:prstGeom>
          <a:noFill/>
          <a:ln>
            <a:noFill/>
          </a:ln>
        </p:spPr>
        <p:txBody>
          <a:bodyPr anchorCtr="0" anchor="t" bIns="45700" lIns="91425" spcFirstLastPara="1" rIns="91425" wrap="square" tIns="45700">
            <a:spAutoFit/>
          </a:bodyPr>
          <a:lstStyle/>
          <a:p>
            <a:pPr indent="-457200" lvl="0" marL="457200" rtl="0" algn="l">
              <a:spcBef>
                <a:spcPts val="0"/>
              </a:spcBef>
              <a:spcAft>
                <a:spcPts val="0"/>
              </a:spcAft>
              <a:buClr>
                <a:srgbClr val="2330DC"/>
              </a:buClr>
              <a:buSzPts val="3200"/>
              <a:buFont typeface="Arial"/>
              <a:buChar char="•"/>
            </a:pPr>
            <a:r>
              <a:rPr lang="el-GR" sz="3200">
                <a:solidFill>
                  <a:srgbClr val="2330DC"/>
                </a:solidFill>
                <a:latin typeface="Roboto"/>
                <a:ea typeface="Roboto"/>
                <a:cs typeface="Roboto"/>
                <a:sym typeface="Roboto"/>
              </a:rPr>
              <a:t>Les consommateurs/trices ont pris conscience du coût environnemental de la mode rapide. C'est ainsi que la </a:t>
            </a:r>
            <a:r>
              <a:rPr b="1" lang="el-GR" sz="3200">
                <a:solidFill>
                  <a:srgbClr val="FDA800"/>
                </a:solidFill>
                <a:latin typeface="Roboto"/>
                <a:ea typeface="Roboto"/>
                <a:cs typeface="Roboto"/>
                <a:sym typeface="Roboto"/>
              </a:rPr>
              <a:t>"slow fashion" </a:t>
            </a:r>
            <a:r>
              <a:rPr lang="el-GR" sz="3200">
                <a:solidFill>
                  <a:srgbClr val="2330DC"/>
                </a:solidFill>
                <a:latin typeface="Roboto"/>
                <a:ea typeface="Roboto"/>
                <a:cs typeface="Roboto"/>
                <a:sym typeface="Roboto"/>
              </a:rPr>
              <a:t>est devenue populaire parmi les consommateurs/trices.</a:t>
            </a:r>
            <a:endParaRPr sz="3200">
              <a:solidFill>
                <a:srgbClr val="2330DC"/>
              </a:solidFill>
              <a:latin typeface="Roboto"/>
              <a:ea typeface="Roboto"/>
              <a:cs typeface="Roboto"/>
              <a:sym typeface="Roboto"/>
            </a:endParaRPr>
          </a:p>
          <a:p>
            <a:pPr indent="-254000" lvl="0" marL="457200" rtl="0" algn="l">
              <a:spcBef>
                <a:spcPts val="0"/>
              </a:spcBef>
              <a:spcAft>
                <a:spcPts val="0"/>
              </a:spcAft>
              <a:buSzPts val="3200"/>
              <a:buFont typeface="Arial"/>
              <a:buNone/>
            </a:pPr>
            <a:r>
              <a:t/>
            </a:r>
            <a:endParaRPr sz="3200">
              <a:solidFill>
                <a:srgbClr val="2330DC"/>
              </a:solidFill>
              <a:latin typeface="Roboto"/>
              <a:ea typeface="Roboto"/>
              <a:cs typeface="Roboto"/>
              <a:sym typeface="Roboto"/>
            </a:endParaRPr>
          </a:p>
          <a:p>
            <a:pPr indent="-457200" lvl="0" marL="457200" rtl="0" algn="l">
              <a:spcBef>
                <a:spcPts val="0"/>
              </a:spcBef>
              <a:spcAft>
                <a:spcPts val="0"/>
              </a:spcAft>
              <a:buClr>
                <a:srgbClr val="2330DC"/>
              </a:buClr>
              <a:buSzPts val="3200"/>
              <a:buFont typeface="Arial"/>
              <a:buChar char="•"/>
            </a:pPr>
            <a:r>
              <a:rPr lang="el-GR" sz="3200">
                <a:solidFill>
                  <a:srgbClr val="2330DC"/>
                </a:solidFill>
                <a:latin typeface="Roboto"/>
                <a:ea typeface="Roboto"/>
                <a:cs typeface="Roboto"/>
                <a:sym typeface="Roboto"/>
              </a:rPr>
              <a:t>L'accent est mis sur l'innovation technologique pour rendre la mode plus durable en réduisant les déchets et les ressources.</a:t>
            </a:r>
            <a:endParaRPr sz="3200">
              <a:solidFill>
                <a:srgbClr val="2330DC"/>
              </a:solidFill>
              <a:latin typeface="Roboto"/>
              <a:ea typeface="Roboto"/>
              <a:cs typeface="Roboto"/>
              <a:sym typeface="Roboto"/>
            </a:endParaRPr>
          </a:p>
          <a:p>
            <a:pPr indent="-254000" lvl="0" marL="457200" rtl="0" algn="l">
              <a:spcBef>
                <a:spcPts val="0"/>
              </a:spcBef>
              <a:spcAft>
                <a:spcPts val="0"/>
              </a:spcAft>
              <a:buSzPts val="3200"/>
              <a:buFont typeface="Arial"/>
              <a:buNone/>
            </a:pPr>
            <a:r>
              <a:t/>
            </a:r>
            <a:endParaRPr sz="3200">
              <a:solidFill>
                <a:srgbClr val="2330DC"/>
              </a:solidFill>
              <a:latin typeface="Roboto"/>
              <a:ea typeface="Roboto"/>
              <a:cs typeface="Roboto"/>
              <a:sym typeface="Roboto"/>
            </a:endParaRPr>
          </a:p>
          <a:p>
            <a:pPr indent="-457200" lvl="0" marL="457200" rtl="0" algn="l">
              <a:spcBef>
                <a:spcPts val="0"/>
              </a:spcBef>
              <a:spcAft>
                <a:spcPts val="0"/>
              </a:spcAft>
              <a:buClr>
                <a:srgbClr val="2330DC"/>
              </a:buClr>
              <a:buSzPts val="3200"/>
              <a:buFont typeface="Arial"/>
              <a:buChar char="•"/>
            </a:pPr>
            <a:r>
              <a:rPr lang="el-GR" sz="3200">
                <a:solidFill>
                  <a:srgbClr val="2330DC"/>
                </a:solidFill>
                <a:latin typeface="Roboto"/>
                <a:ea typeface="Roboto"/>
                <a:cs typeface="Roboto"/>
                <a:sym typeface="Roboto"/>
              </a:rPr>
              <a:t>Les consommateurs/trices et les activistes insistent sur la </a:t>
            </a:r>
            <a:r>
              <a:rPr b="1" lang="el-GR" sz="3200">
                <a:solidFill>
                  <a:srgbClr val="FDA800"/>
                </a:solidFill>
                <a:latin typeface="Roboto"/>
                <a:ea typeface="Roboto"/>
                <a:cs typeface="Roboto"/>
                <a:sym typeface="Roboto"/>
              </a:rPr>
              <a:t>responsabilité des marques (Brand Accountability). </a:t>
            </a:r>
            <a:r>
              <a:rPr lang="el-GR" sz="3200">
                <a:solidFill>
                  <a:srgbClr val="2330DC"/>
                </a:solidFill>
                <a:latin typeface="Roboto"/>
                <a:ea typeface="Roboto"/>
                <a:cs typeface="Roboto"/>
                <a:sym typeface="Roboto"/>
              </a:rPr>
              <a:t>Les entreprises doivent mesurer leur impact sur l'environnement et en rendre compte.</a:t>
            </a:r>
            <a:endParaRPr sz="3200">
              <a:solidFill>
                <a:srgbClr val="2330DC"/>
              </a:solidFill>
              <a:latin typeface="Roboto"/>
              <a:ea typeface="Roboto"/>
              <a:cs typeface="Roboto"/>
              <a:sym typeface="Roboto"/>
            </a:endParaRPr>
          </a:p>
          <a:p>
            <a:pPr indent="-254000" lvl="0" marL="457200" rtl="0" algn="l">
              <a:spcBef>
                <a:spcPts val="0"/>
              </a:spcBef>
              <a:spcAft>
                <a:spcPts val="0"/>
              </a:spcAft>
              <a:buSzPts val="3200"/>
              <a:buFont typeface="Arial"/>
              <a:buNone/>
            </a:pPr>
            <a:r>
              <a:t/>
            </a:r>
            <a:endParaRPr sz="3200">
              <a:solidFill>
                <a:srgbClr val="2330DC"/>
              </a:solidFill>
              <a:latin typeface="Roboto"/>
              <a:ea typeface="Roboto"/>
              <a:cs typeface="Roboto"/>
              <a:sym typeface="Roboto"/>
            </a:endParaRPr>
          </a:p>
          <a:p>
            <a:pPr indent="-457200" lvl="0" marL="457200" rtl="0" algn="l">
              <a:spcBef>
                <a:spcPts val="0"/>
              </a:spcBef>
              <a:spcAft>
                <a:spcPts val="0"/>
              </a:spcAft>
              <a:buClr>
                <a:srgbClr val="2330DC"/>
              </a:buClr>
              <a:buSzPts val="3200"/>
              <a:buFont typeface="Arial"/>
              <a:buChar char="•"/>
            </a:pPr>
            <a:r>
              <a:rPr lang="el-GR" sz="3200">
                <a:solidFill>
                  <a:srgbClr val="2330DC"/>
                </a:solidFill>
                <a:latin typeface="Roboto"/>
                <a:ea typeface="Roboto"/>
                <a:cs typeface="Roboto"/>
                <a:sym typeface="Roboto"/>
              </a:rPr>
              <a:t>Le comportement d'achat des consommateurs/trices a changé avec l'introduction de plateformes de location de vêtements (par exemple Rent the Runway) et de mode de seconde main (par exemple ThredUp, Depop).</a:t>
            </a:r>
            <a:endParaRPr sz="3200">
              <a:solidFill>
                <a:srgbClr val="2330DC"/>
              </a:solidFill>
              <a:latin typeface="Roboto"/>
              <a:ea typeface="Roboto"/>
              <a:cs typeface="Roboto"/>
              <a:sym typeface="Roboto"/>
            </a:endParaRPr>
          </a:p>
          <a:p>
            <a:pPr indent="-254000" lvl="0" marL="457200" rtl="0" algn="l">
              <a:spcBef>
                <a:spcPts val="0"/>
              </a:spcBef>
              <a:spcAft>
                <a:spcPts val="0"/>
              </a:spcAft>
              <a:buSzPts val="3200"/>
              <a:buFont typeface="Arial"/>
              <a:buNone/>
            </a:pPr>
            <a:r>
              <a:t/>
            </a:r>
            <a:endParaRPr sz="3200">
              <a:solidFill>
                <a:srgbClr val="2330DC"/>
              </a:solidFill>
              <a:latin typeface="Roboto"/>
              <a:ea typeface="Roboto"/>
              <a:cs typeface="Roboto"/>
              <a:sym typeface="Roboto"/>
            </a:endParaRPr>
          </a:p>
          <a:p>
            <a:pPr indent="-254000" lvl="0" marL="457200" rtl="0" algn="l">
              <a:spcBef>
                <a:spcPts val="0"/>
              </a:spcBef>
              <a:spcAft>
                <a:spcPts val="0"/>
              </a:spcAft>
              <a:buSzPts val="3200"/>
              <a:buFont typeface="Arial"/>
              <a:buNone/>
            </a:pPr>
            <a:r>
              <a:t/>
            </a:r>
            <a:endParaRPr sz="3200">
              <a:solidFill>
                <a:srgbClr val="2330DC"/>
              </a:solidFill>
              <a:latin typeface="Roboto"/>
              <a:ea typeface="Roboto"/>
              <a:cs typeface="Roboto"/>
              <a:sym typeface="Roboto"/>
            </a:endParaRPr>
          </a:p>
        </p:txBody>
      </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0" name="Shape 240"/>
        <p:cNvGrpSpPr/>
        <p:nvPr/>
      </p:nvGrpSpPr>
      <p:grpSpPr>
        <a:xfrm>
          <a:off x="0" y="0"/>
          <a:ext cx="0" cy="0"/>
          <a:chOff x="0" y="0"/>
          <a:chExt cx="0" cy="0"/>
        </a:xfrm>
      </p:grpSpPr>
      <p:pic>
        <p:nvPicPr>
          <p:cNvPr id="241" name="Google Shape;241;p24"/>
          <p:cNvPicPr preferRelativeResize="0"/>
          <p:nvPr>
            <p:ph idx="1" type="body"/>
          </p:nvPr>
        </p:nvPicPr>
        <p:blipFill rotWithShape="1">
          <a:blip r:embed="rId3">
            <a:alphaModFix/>
          </a:blip>
          <a:srcRect b="0" l="0" r="0" t="0"/>
          <a:stretch/>
        </p:blipFill>
        <p:spPr>
          <a:xfrm>
            <a:off x="527050" y="2750121"/>
            <a:ext cx="9752902" cy="7315200"/>
          </a:xfrm>
          <a:prstGeom prst="rect">
            <a:avLst/>
          </a:prstGeom>
          <a:noFill/>
          <a:ln>
            <a:noFill/>
          </a:ln>
        </p:spPr>
      </p:pic>
      <p:sp>
        <p:nvSpPr>
          <p:cNvPr id="242" name="Google Shape;242;p24"/>
          <p:cNvSpPr txBox="1"/>
          <p:nvPr>
            <p:ph idx="2" type="body"/>
          </p:nvPr>
        </p:nvSpPr>
        <p:spPr>
          <a:xfrm>
            <a:off x="10755566" y="2750121"/>
            <a:ext cx="8745300" cy="7203600"/>
          </a:xfrm>
          <a:prstGeom prst="rect">
            <a:avLst/>
          </a:prstGeom>
          <a:noFill/>
          <a:ln>
            <a:noFill/>
          </a:ln>
        </p:spPr>
        <p:txBody>
          <a:bodyPr anchorCtr="0" anchor="t" bIns="0" lIns="0" spcFirstLastPara="1" rIns="0" wrap="square" tIns="0">
            <a:spAutoFit/>
          </a:bodyPr>
          <a:lstStyle/>
          <a:p>
            <a:pPr indent="0" lvl="0" marL="0" rtl="0" algn="l">
              <a:spcBef>
                <a:spcPts val="0"/>
              </a:spcBef>
              <a:spcAft>
                <a:spcPts val="0"/>
              </a:spcAft>
              <a:buNone/>
            </a:pPr>
            <a:r>
              <a:rPr lang="el-GR" sz="3200">
                <a:solidFill>
                  <a:schemeClr val="lt1"/>
                </a:solidFill>
                <a:latin typeface="Roboto"/>
                <a:ea typeface="Roboto"/>
                <a:cs typeface="Roboto"/>
                <a:sym typeface="Roboto"/>
              </a:rPr>
              <a:t>L'industrie de la mode est l'une des industries les plus polluantes au monde, avec des millions de tonnes de vêtements jetés qui finissent dans les décharges, créant de graves problèmes pour l'environnement. Les principaux défis en matière de durabilité que l'industrie doit relever pour évoluer vers un avenir plus éthique et plus respectueux de l'environnement sont examinés plus en détail.</a:t>
            </a:r>
            <a:endParaRPr sz="3200">
              <a:solidFill>
                <a:schemeClr val="lt1"/>
              </a:solidFill>
              <a:latin typeface="Roboto"/>
              <a:ea typeface="Roboto"/>
              <a:cs typeface="Roboto"/>
              <a:sym typeface="Roboto"/>
            </a:endParaRPr>
          </a:p>
          <a:p>
            <a:pPr indent="0" lvl="0" marL="0" rtl="0" algn="l">
              <a:spcBef>
                <a:spcPts val="0"/>
              </a:spcBef>
              <a:spcAft>
                <a:spcPts val="0"/>
              </a:spcAft>
              <a:buNone/>
            </a:pPr>
            <a:r>
              <a:t/>
            </a:r>
            <a:endParaRPr sz="3200">
              <a:solidFill>
                <a:schemeClr val="lt1"/>
              </a:solidFill>
              <a:latin typeface="Roboto"/>
              <a:ea typeface="Roboto"/>
              <a:cs typeface="Roboto"/>
              <a:sym typeface="Roboto"/>
            </a:endParaRPr>
          </a:p>
          <a:p>
            <a:pPr indent="0" lvl="0" marL="0" rtl="0" algn="l">
              <a:spcBef>
                <a:spcPts val="0"/>
              </a:spcBef>
              <a:spcAft>
                <a:spcPts val="0"/>
              </a:spcAft>
              <a:buNone/>
            </a:pPr>
            <a:r>
              <a:t/>
            </a:r>
            <a:endParaRPr sz="3200">
              <a:solidFill>
                <a:schemeClr val="lt1"/>
              </a:solidFill>
              <a:latin typeface="Roboto"/>
              <a:ea typeface="Roboto"/>
              <a:cs typeface="Roboto"/>
              <a:sym typeface="Roboto"/>
            </a:endParaRPr>
          </a:p>
          <a:p>
            <a:pPr indent="0" lvl="0" marL="0" rtl="0" algn="l">
              <a:spcBef>
                <a:spcPts val="0"/>
              </a:spcBef>
              <a:spcAft>
                <a:spcPts val="0"/>
              </a:spcAft>
              <a:buNone/>
            </a:pPr>
            <a:r>
              <a:rPr lang="el-GR" sz="2800">
                <a:solidFill>
                  <a:srgbClr val="FDA800"/>
                </a:solidFill>
                <a:latin typeface="Roboto"/>
                <a:ea typeface="Roboto"/>
                <a:cs typeface="Roboto"/>
                <a:sym typeface="Roboto"/>
              </a:rPr>
              <a:t>Matériel requis : </a:t>
            </a:r>
            <a:r>
              <a:rPr lang="el-GR" sz="2800">
                <a:solidFill>
                  <a:srgbClr val="FDA800"/>
                </a:solidFill>
                <a:latin typeface="Roboto"/>
                <a:ea typeface="Roboto"/>
                <a:cs typeface="Roboto"/>
                <a:sym typeface="Roboto"/>
              </a:rPr>
              <a:t>Exposing the secrets of Sustainable Fashion (Marketplace) </a:t>
            </a:r>
            <a:endParaRPr sz="2800">
              <a:solidFill>
                <a:srgbClr val="FDA800"/>
              </a:solidFill>
              <a:latin typeface="Roboto"/>
              <a:ea typeface="Roboto"/>
              <a:cs typeface="Roboto"/>
              <a:sym typeface="Roboto"/>
            </a:endParaRPr>
          </a:p>
          <a:p>
            <a:pPr indent="0" lvl="0" marL="0" rtl="0" algn="l">
              <a:spcBef>
                <a:spcPts val="0"/>
              </a:spcBef>
              <a:spcAft>
                <a:spcPts val="0"/>
              </a:spcAft>
              <a:buNone/>
            </a:pPr>
            <a:r>
              <a:t/>
            </a:r>
            <a:endParaRPr sz="2800">
              <a:solidFill>
                <a:srgbClr val="FDA800"/>
              </a:solidFill>
              <a:latin typeface="Roboto"/>
              <a:ea typeface="Roboto"/>
              <a:cs typeface="Roboto"/>
              <a:sym typeface="Roboto"/>
            </a:endParaRPr>
          </a:p>
          <a:p>
            <a:pPr indent="0" lvl="0" marL="0" rtl="0" algn="l">
              <a:spcBef>
                <a:spcPts val="0"/>
              </a:spcBef>
              <a:spcAft>
                <a:spcPts val="0"/>
              </a:spcAft>
              <a:buNone/>
            </a:pPr>
            <a:r>
              <a:t/>
            </a:r>
            <a:endParaRPr sz="3200">
              <a:solidFill>
                <a:schemeClr val="lt1"/>
              </a:solidFill>
              <a:latin typeface="Roboto"/>
              <a:ea typeface="Roboto"/>
              <a:cs typeface="Roboto"/>
              <a:sym typeface="Roboto"/>
            </a:endParaRPr>
          </a:p>
        </p:txBody>
      </p:sp>
      <p:sp>
        <p:nvSpPr>
          <p:cNvPr id="243" name="Google Shape;243;p24"/>
          <p:cNvSpPr txBox="1"/>
          <p:nvPr>
            <p:ph type="title"/>
          </p:nvPr>
        </p:nvSpPr>
        <p:spPr>
          <a:xfrm>
            <a:off x="450850" y="1082675"/>
            <a:ext cx="18571800" cy="2493600"/>
          </a:xfrm>
          <a:prstGeom prst="rect">
            <a:avLst/>
          </a:prstGeom>
          <a:noFill/>
          <a:ln>
            <a:noFill/>
          </a:ln>
        </p:spPr>
        <p:txBody>
          <a:bodyPr anchorCtr="0" anchor="t" bIns="0" lIns="0" spcFirstLastPara="1" rIns="0" wrap="square" tIns="0">
            <a:spAutoFit/>
          </a:bodyPr>
          <a:lstStyle/>
          <a:p>
            <a:pPr indent="0" lvl="0" marL="0" rtl="0" algn="l">
              <a:spcBef>
                <a:spcPts val="0"/>
              </a:spcBef>
              <a:spcAft>
                <a:spcPts val="0"/>
              </a:spcAft>
              <a:buNone/>
            </a:pPr>
            <a:r>
              <a:rPr lang="el-GR" sz="5400">
                <a:solidFill>
                  <a:schemeClr val="lt1"/>
                </a:solidFill>
              </a:rPr>
              <a:t>1.3 </a:t>
            </a:r>
            <a:r>
              <a:rPr lang="el-GR" sz="5400">
                <a:solidFill>
                  <a:schemeClr val="lt1"/>
                </a:solidFill>
              </a:rPr>
              <a:t>Principaux défis en matière de durabilité dans l'industrie de la mode</a:t>
            </a:r>
            <a:endParaRPr sz="5400">
              <a:solidFill>
                <a:schemeClr val="lt1"/>
              </a:solidFill>
            </a:endParaRPr>
          </a:p>
          <a:p>
            <a:pPr indent="0" lvl="0" marL="0" rtl="0" algn="l">
              <a:spcBef>
                <a:spcPts val="0"/>
              </a:spcBef>
              <a:spcAft>
                <a:spcPts val="0"/>
              </a:spcAft>
              <a:buNone/>
            </a:pPr>
            <a:r>
              <a:t/>
            </a:r>
            <a:endParaRPr sz="5400">
              <a:solidFill>
                <a:schemeClr val="lt1"/>
              </a:solidFill>
            </a:endParaRPr>
          </a:p>
        </p:txBody>
      </p:sp>
      <p:sp>
        <p:nvSpPr>
          <p:cNvPr id="244" name="Google Shape;244;p24"/>
          <p:cNvSpPr/>
          <p:nvPr/>
        </p:nvSpPr>
        <p:spPr>
          <a:xfrm>
            <a:off x="394128" y="10042009"/>
            <a:ext cx="4597734" cy="369332"/>
          </a:xfrm>
          <a:prstGeom prst="rect">
            <a:avLst/>
          </a:prstGeom>
          <a:noFill/>
          <a:ln>
            <a:noFill/>
          </a:ln>
        </p:spPr>
        <p:txBody>
          <a:bodyPr anchorCtr="0" anchor="t" bIns="45700" lIns="91425" spcFirstLastPara="1" rIns="91425" wrap="square" tIns="45700">
            <a:spAutoFit/>
          </a:bodyPr>
          <a:lstStyle/>
          <a:p>
            <a:pPr indent="0" lvl="0" marL="0" rtl="0" algn="l">
              <a:spcBef>
                <a:spcPts val="0"/>
              </a:spcBef>
              <a:spcAft>
                <a:spcPts val="0"/>
              </a:spcAft>
              <a:buNone/>
            </a:pPr>
            <a:r>
              <a:rPr b="0" i="0" lang="el-GR" sz="1800">
                <a:solidFill>
                  <a:schemeClr val="lt1"/>
                </a:solidFill>
                <a:latin typeface="Arial"/>
                <a:ea typeface="Arial"/>
                <a:cs typeface="Arial"/>
                <a:sym typeface="Arial"/>
              </a:rPr>
              <a:t>Photo de l'</a:t>
            </a:r>
            <a:r>
              <a:rPr b="0" i="0" lang="el-GR" sz="1800" u="sng">
                <a:solidFill>
                  <a:schemeClr val="lt1"/>
                </a:solidFill>
                <a:latin typeface="Arial"/>
                <a:ea typeface="Arial"/>
                <a:cs typeface="Arial"/>
                <a:sym typeface="Arial"/>
                <a:hlinkClick r:id="rId4">
                  <a:extLst>
                    <a:ext uri="{A12FA001-AC4F-418D-AE19-62706E023703}">
                      <ahyp:hlinkClr val="tx"/>
                    </a:ext>
                  </a:extLst>
                </a:hlinkClick>
              </a:rPr>
              <a:t>explosion </a:t>
            </a:r>
            <a:r>
              <a:rPr b="0" i="0" lang="el-GR" sz="1800">
                <a:solidFill>
                  <a:schemeClr val="lt1"/>
                </a:solidFill>
                <a:latin typeface="Arial"/>
                <a:ea typeface="Arial"/>
                <a:cs typeface="Arial"/>
                <a:sym typeface="Arial"/>
              </a:rPr>
              <a:t>sur </a:t>
            </a:r>
            <a:r>
              <a:rPr b="0" i="0" lang="el-GR" sz="1800" u="sng">
                <a:solidFill>
                  <a:schemeClr val="lt1"/>
                </a:solidFill>
                <a:latin typeface="Arial"/>
                <a:ea typeface="Arial"/>
                <a:cs typeface="Arial"/>
                <a:sym typeface="Arial"/>
                <a:hlinkClick r:id="rId5">
                  <a:extLst>
                    <a:ext uri="{A12FA001-AC4F-418D-AE19-62706E023703}">
                      <ahyp:hlinkClr val="tx"/>
                    </a:ext>
                  </a:extLst>
                </a:hlinkClick>
              </a:rPr>
              <a:t>Unsplash</a:t>
            </a:r>
            <a:endParaRPr sz="1800">
              <a:solidFill>
                <a:schemeClr val="lt1"/>
              </a:solidFill>
            </a:endParaRPr>
          </a:p>
        </p:txBody>
      </p:sp>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8" name="Shape 248"/>
        <p:cNvGrpSpPr/>
        <p:nvPr/>
      </p:nvGrpSpPr>
      <p:grpSpPr>
        <a:xfrm>
          <a:off x="0" y="0"/>
          <a:ext cx="0" cy="0"/>
          <a:chOff x="0" y="0"/>
          <a:chExt cx="0" cy="0"/>
        </a:xfrm>
      </p:grpSpPr>
      <p:sp>
        <p:nvSpPr>
          <p:cNvPr id="249" name="Google Shape;249;p25"/>
          <p:cNvSpPr txBox="1"/>
          <p:nvPr>
            <p:ph idx="1" type="subTitle"/>
          </p:nvPr>
        </p:nvSpPr>
        <p:spPr>
          <a:xfrm>
            <a:off x="9594850" y="1235075"/>
            <a:ext cx="9144000" cy="3939540"/>
          </a:xfrm>
          <a:prstGeom prst="rect">
            <a:avLst/>
          </a:prstGeom>
          <a:noFill/>
          <a:ln>
            <a:noFill/>
          </a:ln>
        </p:spPr>
        <p:txBody>
          <a:bodyPr anchorCtr="0" anchor="t" bIns="0" lIns="0" spcFirstLastPara="1" rIns="0" wrap="square" tIns="0">
            <a:spAutoFit/>
          </a:bodyPr>
          <a:lstStyle/>
          <a:p>
            <a:pPr indent="-254000" lvl="0" marL="457200" rtl="0" algn="l">
              <a:spcBef>
                <a:spcPts val="0"/>
              </a:spcBef>
              <a:spcAft>
                <a:spcPts val="0"/>
              </a:spcAft>
              <a:buSzPts val="3200"/>
              <a:buFont typeface="Arial"/>
              <a:buNone/>
            </a:pPr>
            <a:r>
              <a:t/>
            </a:r>
            <a:endParaRPr sz="3200">
              <a:latin typeface="Roboto"/>
              <a:ea typeface="Roboto"/>
              <a:cs typeface="Roboto"/>
              <a:sym typeface="Roboto"/>
            </a:endParaRPr>
          </a:p>
          <a:p>
            <a:pPr indent="-254000" lvl="0" marL="457200" rtl="0" algn="l">
              <a:spcBef>
                <a:spcPts val="0"/>
              </a:spcBef>
              <a:spcAft>
                <a:spcPts val="0"/>
              </a:spcAft>
              <a:buSzPts val="3200"/>
              <a:buFont typeface="Arial"/>
              <a:buNone/>
            </a:pPr>
            <a:r>
              <a:t/>
            </a:r>
            <a:endParaRPr sz="3200">
              <a:latin typeface="Roboto"/>
              <a:ea typeface="Roboto"/>
              <a:cs typeface="Roboto"/>
              <a:sym typeface="Roboto"/>
            </a:endParaRPr>
          </a:p>
          <a:p>
            <a:pPr indent="-254000" lvl="0" marL="457200" rtl="0" algn="l">
              <a:spcBef>
                <a:spcPts val="0"/>
              </a:spcBef>
              <a:spcAft>
                <a:spcPts val="0"/>
              </a:spcAft>
              <a:buSzPts val="3200"/>
              <a:buFont typeface="Arial"/>
              <a:buNone/>
            </a:pPr>
            <a:r>
              <a:t/>
            </a:r>
            <a:endParaRPr b="1" sz="3200">
              <a:latin typeface="Roboto"/>
              <a:ea typeface="Roboto"/>
              <a:cs typeface="Roboto"/>
              <a:sym typeface="Roboto"/>
            </a:endParaRPr>
          </a:p>
          <a:p>
            <a:pPr indent="-254000" lvl="0" marL="457200" rtl="0" algn="l">
              <a:spcBef>
                <a:spcPts val="0"/>
              </a:spcBef>
              <a:spcAft>
                <a:spcPts val="0"/>
              </a:spcAft>
              <a:buSzPts val="3200"/>
              <a:buFont typeface="Arial"/>
              <a:buNone/>
            </a:pPr>
            <a:r>
              <a:t/>
            </a:r>
            <a:endParaRPr sz="3200">
              <a:latin typeface="Roboto"/>
              <a:ea typeface="Roboto"/>
              <a:cs typeface="Roboto"/>
              <a:sym typeface="Roboto"/>
            </a:endParaRPr>
          </a:p>
          <a:p>
            <a:pPr indent="-254000" lvl="0" marL="457200" rtl="0" algn="l">
              <a:spcBef>
                <a:spcPts val="0"/>
              </a:spcBef>
              <a:spcAft>
                <a:spcPts val="0"/>
              </a:spcAft>
              <a:buSzPts val="3200"/>
              <a:buFont typeface="Arial"/>
              <a:buNone/>
            </a:pPr>
            <a:r>
              <a:t/>
            </a:r>
            <a:endParaRPr sz="3200">
              <a:latin typeface="Roboto"/>
              <a:ea typeface="Roboto"/>
              <a:cs typeface="Roboto"/>
              <a:sym typeface="Roboto"/>
            </a:endParaRPr>
          </a:p>
          <a:p>
            <a:pPr indent="0" lvl="0" marL="0" rtl="0" algn="l">
              <a:spcBef>
                <a:spcPts val="0"/>
              </a:spcBef>
              <a:spcAft>
                <a:spcPts val="0"/>
              </a:spcAft>
              <a:buNone/>
            </a:pPr>
            <a:r>
              <a:t/>
            </a:r>
            <a:endParaRPr sz="3200">
              <a:latin typeface="Roboto"/>
              <a:ea typeface="Roboto"/>
              <a:cs typeface="Roboto"/>
              <a:sym typeface="Roboto"/>
            </a:endParaRPr>
          </a:p>
          <a:p>
            <a:pPr indent="-254000" lvl="0" marL="457200" rtl="0" algn="l">
              <a:spcBef>
                <a:spcPts val="0"/>
              </a:spcBef>
              <a:spcAft>
                <a:spcPts val="0"/>
              </a:spcAft>
              <a:buSzPts val="3200"/>
              <a:buFont typeface="Arial"/>
              <a:buNone/>
            </a:pPr>
            <a:r>
              <a:t/>
            </a:r>
            <a:endParaRPr sz="3200">
              <a:latin typeface="Roboto"/>
              <a:ea typeface="Roboto"/>
              <a:cs typeface="Roboto"/>
              <a:sym typeface="Roboto"/>
            </a:endParaRPr>
          </a:p>
          <a:p>
            <a:pPr indent="-254000" lvl="0" marL="457200" rtl="0" algn="l">
              <a:spcBef>
                <a:spcPts val="0"/>
              </a:spcBef>
              <a:spcAft>
                <a:spcPts val="0"/>
              </a:spcAft>
              <a:buSzPts val="3200"/>
              <a:buFont typeface="Arial"/>
              <a:buNone/>
            </a:pPr>
            <a:r>
              <a:t/>
            </a:r>
            <a:endParaRPr sz="3200">
              <a:latin typeface="Roboto"/>
              <a:ea typeface="Roboto"/>
              <a:cs typeface="Roboto"/>
              <a:sym typeface="Roboto"/>
            </a:endParaRPr>
          </a:p>
        </p:txBody>
      </p:sp>
      <p:sp>
        <p:nvSpPr>
          <p:cNvPr id="250" name="Google Shape;250;p25"/>
          <p:cNvSpPr txBox="1"/>
          <p:nvPr>
            <p:ph type="ctrTitle"/>
          </p:nvPr>
        </p:nvSpPr>
        <p:spPr>
          <a:xfrm>
            <a:off x="316350" y="1011688"/>
            <a:ext cx="17526000" cy="2438400"/>
          </a:xfrm>
          <a:prstGeom prst="rect">
            <a:avLst/>
          </a:prstGeom>
          <a:noFill/>
          <a:ln>
            <a:noFill/>
          </a:ln>
        </p:spPr>
        <p:txBody>
          <a:bodyPr anchorCtr="0" anchor="t" bIns="0" lIns="0" spcFirstLastPara="1" rIns="0" wrap="square" tIns="0">
            <a:noAutofit/>
          </a:bodyPr>
          <a:lstStyle/>
          <a:p>
            <a:pPr indent="0" lvl="0" marL="0" rtl="0" algn="l">
              <a:spcBef>
                <a:spcPts val="0"/>
              </a:spcBef>
              <a:spcAft>
                <a:spcPts val="0"/>
              </a:spcAft>
              <a:buNone/>
            </a:pPr>
            <a:br>
              <a:rPr b="1" lang="el-GR" sz="5400">
                <a:solidFill>
                  <a:srgbClr val="2330DC"/>
                </a:solidFill>
              </a:rPr>
            </a:br>
            <a:r>
              <a:rPr b="1" lang="el-GR" sz="5400">
                <a:solidFill>
                  <a:srgbClr val="2330DC"/>
                </a:solidFill>
              </a:rPr>
              <a:t>   La suralimentation et la mode rapide</a:t>
            </a:r>
            <a:endParaRPr b="1" sz="5400">
              <a:solidFill>
                <a:srgbClr val="2330DC"/>
              </a:solidFill>
            </a:endParaRPr>
          </a:p>
        </p:txBody>
      </p:sp>
      <p:sp>
        <p:nvSpPr>
          <p:cNvPr id="251" name="Google Shape;251;p25"/>
          <p:cNvSpPr/>
          <p:nvPr/>
        </p:nvSpPr>
        <p:spPr>
          <a:xfrm>
            <a:off x="8756650" y="1692275"/>
            <a:ext cx="10259151" cy="1077218"/>
          </a:xfrm>
          <a:prstGeom prst="rect">
            <a:avLst/>
          </a:prstGeom>
          <a:noFill/>
          <a:ln>
            <a:noFill/>
          </a:ln>
        </p:spPr>
        <p:txBody>
          <a:bodyPr anchorCtr="0" anchor="t" bIns="45700" lIns="91425" spcFirstLastPara="1" rIns="91425" wrap="square" tIns="45700">
            <a:spAutoFit/>
          </a:bodyPr>
          <a:lstStyle/>
          <a:p>
            <a:pPr indent="-254000" lvl="0" marL="457200" rtl="0" algn="l">
              <a:spcBef>
                <a:spcPts val="0"/>
              </a:spcBef>
              <a:spcAft>
                <a:spcPts val="0"/>
              </a:spcAft>
              <a:buSzPts val="3200"/>
              <a:buFont typeface="Arial"/>
              <a:buNone/>
            </a:pPr>
            <a:r>
              <a:t/>
            </a:r>
            <a:endParaRPr sz="3200">
              <a:latin typeface="Roboto"/>
              <a:ea typeface="Roboto"/>
              <a:cs typeface="Roboto"/>
              <a:sym typeface="Roboto"/>
            </a:endParaRPr>
          </a:p>
          <a:p>
            <a:pPr indent="-254000" lvl="0" marL="457200" rtl="0" algn="l">
              <a:spcBef>
                <a:spcPts val="0"/>
              </a:spcBef>
              <a:spcAft>
                <a:spcPts val="0"/>
              </a:spcAft>
              <a:buSzPts val="3200"/>
              <a:buFont typeface="Arial"/>
              <a:buNone/>
            </a:pPr>
            <a:r>
              <a:t/>
            </a:r>
            <a:endParaRPr sz="3200">
              <a:latin typeface="Roboto"/>
              <a:ea typeface="Roboto"/>
              <a:cs typeface="Roboto"/>
              <a:sym typeface="Roboto"/>
            </a:endParaRPr>
          </a:p>
        </p:txBody>
      </p:sp>
      <p:pic>
        <p:nvPicPr>
          <p:cNvPr id="252" name="Google Shape;252;p25"/>
          <p:cNvPicPr preferRelativeResize="0"/>
          <p:nvPr/>
        </p:nvPicPr>
        <p:blipFill rotWithShape="1">
          <a:blip r:embed="rId3">
            <a:alphaModFix/>
          </a:blip>
          <a:srcRect b="0" l="0" r="0" t="0"/>
          <a:stretch/>
        </p:blipFill>
        <p:spPr>
          <a:xfrm>
            <a:off x="9635212" y="3368675"/>
            <a:ext cx="9672876" cy="5750922"/>
          </a:xfrm>
          <a:prstGeom prst="rect">
            <a:avLst/>
          </a:prstGeom>
          <a:noFill/>
          <a:ln>
            <a:noFill/>
          </a:ln>
        </p:spPr>
      </p:pic>
      <p:sp>
        <p:nvSpPr>
          <p:cNvPr id="253" name="Google Shape;253;p25"/>
          <p:cNvSpPr/>
          <p:nvPr/>
        </p:nvSpPr>
        <p:spPr>
          <a:xfrm>
            <a:off x="831850" y="3489547"/>
            <a:ext cx="8486100" cy="5509200"/>
          </a:xfrm>
          <a:prstGeom prst="rect">
            <a:avLst/>
          </a:prstGeom>
          <a:noFill/>
          <a:ln>
            <a:noFill/>
          </a:ln>
        </p:spPr>
        <p:txBody>
          <a:bodyPr anchorCtr="0" anchor="t" bIns="45700" lIns="91425" spcFirstLastPara="1" rIns="91425" wrap="square" tIns="45700">
            <a:spAutoFit/>
          </a:bodyPr>
          <a:lstStyle/>
          <a:p>
            <a:pPr indent="-457200" lvl="0" marL="457200" rtl="0" algn="l">
              <a:spcBef>
                <a:spcPts val="0"/>
              </a:spcBef>
              <a:spcAft>
                <a:spcPts val="0"/>
              </a:spcAft>
              <a:buClr>
                <a:srgbClr val="2330DC"/>
              </a:buClr>
              <a:buSzPts val="3200"/>
              <a:buFont typeface="Arial"/>
              <a:buChar char="•"/>
            </a:pPr>
            <a:r>
              <a:rPr b="1" lang="el-GR" sz="3200">
                <a:solidFill>
                  <a:srgbClr val="2330DC"/>
                </a:solidFill>
                <a:latin typeface="Roboto"/>
                <a:ea typeface="Roboto"/>
                <a:cs typeface="Roboto"/>
                <a:sym typeface="Roboto"/>
              </a:rPr>
              <a:t>La “fast fashion”</a:t>
            </a:r>
            <a:r>
              <a:rPr lang="el-GR" sz="3200">
                <a:solidFill>
                  <a:srgbClr val="2330DC"/>
                </a:solidFill>
                <a:latin typeface="Roboto"/>
                <a:ea typeface="Roboto"/>
                <a:cs typeface="Roboto"/>
                <a:sym typeface="Roboto"/>
              </a:rPr>
              <a:t> a</a:t>
            </a:r>
            <a:r>
              <a:rPr b="1" lang="el-GR" sz="3200">
                <a:solidFill>
                  <a:srgbClr val="2330DC"/>
                </a:solidFill>
                <a:latin typeface="Roboto"/>
                <a:ea typeface="Roboto"/>
                <a:cs typeface="Roboto"/>
                <a:sym typeface="Roboto"/>
              </a:rPr>
              <a:t> </a:t>
            </a:r>
            <a:r>
              <a:rPr lang="el-GR" sz="3200">
                <a:solidFill>
                  <a:srgbClr val="2330DC"/>
                </a:solidFill>
                <a:latin typeface="Roboto"/>
                <a:ea typeface="Roboto"/>
                <a:cs typeface="Roboto"/>
                <a:sym typeface="Roboto"/>
              </a:rPr>
              <a:t>entraîné une surproduction et a développé une culture du rejet. </a:t>
            </a:r>
            <a:endParaRPr sz="3200">
              <a:solidFill>
                <a:srgbClr val="2330DC"/>
              </a:solidFill>
              <a:latin typeface="Roboto"/>
              <a:ea typeface="Roboto"/>
              <a:cs typeface="Roboto"/>
              <a:sym typeface="Roboto"/>
            </a:endParaRPr>
          </a:p>
          <a:p>
            <a:pPr indent="-254000" lvl="0" marL="457200" rtl="0" algn="l">
              <a:spcBef>
                <a:spcPts val="0"/>
              </a:spcBef>
              <a:spcAft>
                <a:spcPts val="0"/>
              </a:spcAft>
              <a:buSzPts val="3200"/>
              <a:buFont typeface="Arial"/>
              <a:buNone/>
            </a:pPr>
            <a:r>
              <a:t/>
            </a:r>
            <a:endParaRPr sz="3200">
              <a:solidFill>
                <a:srgbClr val="2330DC"/>
              </a:solidFill>
              <a:latin typeface="Roboto"/>
              <a:ea typeface="Roboto"/>
              <a:cs typeface="Roboto"/>
              <a:sym typeface="Roboto"/>
            </a:endParaRPr>
          </a:p>
          <a:p>
            <a:pPr indent="-457200" lvl="0" marL="457200" rtl="0" algn="l">
              <a:spcBef>
                <a:spcPts val="0"/>
              </a:spcBef>
              <a:spcAft>
                <a:spcPts val="0"/>
              </a:spcAft>
              <a:buClr>
                <a:srgbClr val="2330DC"/>
              </a:buClr>
              <a:buSzPts val="3200"/>
              <a:buFont typeface="Arial"/>
              <a:buChar char="•"/>
            </a:pPr>
            <a:r>
              <a:rPr lang="el-GR" sz="3200">
                <a:solidFill>
                  <a:srgbClr val="2330DC"/>
                </a:solidFill>
                <a:latin typeface="Roboto"/>
                <a:ea typeface="Roboto"/>
                <a:cs typeface="Roboto"/>
                <a:sym typeface="Roboto"/>
              </a:rPr>
              <a:t>En fonction des demandes des consommateurs/trices, le prix, la vitesse et les tendances de la mode ont été privilégiés. Il en résulte </a:t>
            </a:r>
            <a:r>
              <a:rPr b="1" lang="el-GR" sz="3200">
                <a:solidFill>
                  <a:srgbClr val="2330DC"/>
                </a:solidFill>
                <a:latin typeface="Roboto"/>
                <a:ea typeface="Roboto"/>
                <a:cs typeface="Roboto"/>
                <a:sym typeface="Roboto"/>
              </a:rPr>
              <a:t>une augmentation des déchets </a:t>
            </a:r>
            <a:r>
              <a:rPr lang="el-GR" sz="3200">
                <a:solidFill>
                  <a:srgbClr val="2330DC"/>
                </a:solidFill>
                <a:latin typeface="Roboto"/>
                <a:ea typeface="Roboto"/>
                <a:cs typeface="Roboto"/>
                <a:sym typeface="Roboto"/>
              </a:rPr>
              <a:t>et de l'</a:t>
            </a:r>
            <a:r>
              <a:rPr b="1" lang="el-GR" sz="3200">
                <a:solidFill>
                  <a:srgbClr val="2330DC"/>
                </a:solidFill>
                <a:latin typeface="Roboto"/>
                <a:ea typeface="Roboto"/>
                <a:cs typeface="Roboto"/>
                <a:sym typeface="Roboto"/>
              </a:rPr>
              <a:t>utilisation des ressources</a:t>
            </a:r>
            <a:r>
              <a:rPr lang="el-GR" sz="3200">
                <a:solidFill>
                  <a:srgbClr val="2330DC"/>
                </a:solidFill>
                <a:latin typeface="Roboto"/>
                <a:ea typeface="Roboto"/>
                <a:cs typeface="Roboto"/>
                <a:sym typeface="Roboto"/>
              </a:rPr>
              <a:t>.</a:t>
            </a:r>
            <a:endParaRPr sz="3200">
              <a:solidFill>
                <a:srgbClr val="2330DC"/>
              </a:solidFill>
              <a:latin typeface="Roboto"/>
              <a:ea typeface="Roboto"/>
              <a:cs typeface="Roboto"/>
              <a:sym typeface="Roboto"/>
            </a:endParaRPr>
          </a:p>
          <a:p>
            <a:pPr indent="0" lvl="0" marL="0" rtl="0" algn="l">
              <a:spcBef>
                <a:spcPts val="0"/>
              </a:spcBef>
              <a:spcAft>
                <a:spcPts val="0"/>
              </a:spcAft>
              <a:buNone/>
            </a:pPr>
            <a:r>
              <a:t/>
            </a:r>
            <a:endParaRPr b="1" sz="3200">
              <a:solidFill>
                <a:srgbClr val="2330DC"/>
              </a:solidFill>
              <a:latin typeface="Roboto"/>
              <a:ea typeface="Roboto"/>
              <a:cs typeface="Roboto"/>
              <a:sym typeface="Roboto"/>
            </a:endParaRPr>
          </a:p>
          <a:p>
            <a:pPr indent="0" lvl="0" marL="0" rtl="0" algn="l">
              <a:spcBef>
                <a:spcPts val="0"/>
              </a:spcBef>
              <a:spcAft>
                <a:spcPts val="0"/>
              </a:spcAft>
              <a:buNone/>
            </a:pPr>
            <a:r>
              <a:t/>
            </a:r>
            <a:endParaRPr sz="3200">
              <a:solidFill>
                <a:srgbClr val="2330DC"/>
              </a:solidFill>
              <a:latin typeface="Roboto"/>
              <a:ea typeface="Roboto"/>
              <a:cs typeface="Roboto"/>
              <a:sym typeface="Roboto"/>
            </a:endParaRPr>
          </a:p>
        </p:txBody>
      </p:sp>
      <p:sp>
        <p:nvSpPr>
          <p:cNvPr id="254" name="Google Shape;254;p25"/>
          <p:cNvSpPr/>
          <p:nvPr/>
        </p:nvSpPr>
        <p:spPr>
          <a:xfrm>
            <a:off x="13960993" y="9234221"/>
            <a:ext cx="5546711" cy="369332"/>
          </a:xfrm>
          <a:prstGeom prst="rect">
            <a:avLst/>
          </a:prstGeom>
          <a:noFill/>
          <a:ln>
            <a:noFill/>
          </a:ln>
        </p:spPr>
        <p:txBody>
          <a:bodyPr anchorCtr="0" anchor="t" bIns="45700" lIns="91425" spcFirstLastPara="1" rIns="91425" wrap="square" tIns="45700">
            <a:spAutoFit/>
          </a:bodyPr>
          <a:lstStyle/>
          <a:p>
            <a:pPr indent="0" lvl="0" marL="0" rtl="0" algn="l">
              <a:spcBef>
                <a:spcPts val="0"/>
              </a:spcBef>
              <a:spcAft>
                <a:spcPts val="0"/>
              </a:spcAft>
              <a:buNone/>
            </a:pPr>
            <a:r>
              <a:rPr b="0" i="0" lang="el-GR" sz="1800">
                <a:solidFill>
                  <a:srgbClr val="000000"/>
                </a:solidFill>
                <a:latin typeface="Arial"/>
                <a:ea typeface="Arial"/>
                <a:cs typeface="Arial"/>
                <a:sym typeface="Arial"/>
              </a:rPr>
              <a:t>Photo de </a:t>
            </a:r>
            <a:r>
              <a:rPr b="0" i="0" lang="el-GR" sz="1800" u="sng">
                <a:solidFill>
                  <a:schemeClr val="hlink"/>
                </a:solidFill>
                <a:latin typeface="Arial"/>
                <a:ea typeface="Arial"/>
                <a:cs typeface="Arial"/>
                <a:sym typeface="Arial"/>
                <a:hlinkClick r:id="rId4"/>
              </a:rPr>
              <a:t>Francois Le Nguyen </a:t>
            </a:r>
            <a:r>
              <a:rPr b="0" i="0" lang="el-GR" sz="1800">
                <a:solidFill>
                  <a:srgbClr val="000000"/>
                </a:solidFill>
                <a:latin typeface="Arial"/>
                <a:ea typeface="Arial"/>
                <a:cs typeface="Arial"/>
                <a:sym typeface="Arial"/>
              </a:rPr>
              <a:t>sur </a:t>
            </a:r>
            <a:r>
              <a:rPr b="0" i="0" lang="el-GR" sz="1800" u="sng">
                <a:solidFill>
                  <a:schemeClr val="hlink"/>
                </a:solidFill>
                <a:latin typeface="Arial"/>
                <a:ea typeface="Arial"/>
                <a:cs typeface="Arial"/>
                <a:sym typeface="Arial"/>
                <a:hlinkClick r:id="rId5"/>
              </a:rPr>
              <a:t>Unsplash</a:t>
            </a:r>
            <a:endParaRPr sz="1800"/>
          </a:p>
        </p:txBody>
      </p:sp>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8" name="Shape 258"/>
        <p:cNvGrpSpPr/>
        <p:nvPr/>
      </p:nvGrpSpPr>
      <p:grpSpPr>
        <a:xfrm>
          <a:off x="0" y="0"/>
          <a:ext cx="0" cy="0"/>
          <a:chOff x="0" y="0"/>
          <a:chExt cx="0" cy="0"/>
        </a:xfrm>
      </p:grpSpPr>
      <p:sp>
        <p:nvSpPr>
          <p:cNvPr id="259" name="Google Shape;259;p26"/>
          <p:cNvSpPr txBox="1"/>
          <p:nvPr>
            <p:ph idx="1" type="subTitle"/>
          </p:nvPr>
        </p:nvSpPr>
        <p:spPr>
          <a:xfrm>
            <a:off x="9594850" y="1235075"/>
            <a:ext cx="9144000" cy="3939540"/>
          </a:xfrm>
          <a:prstGeom prst="rect">
            <a:avLst/>
          </a:prstGeom>
          <a:noFill/>
          <a:ln>
            <a:noFill/>
          </a:ln>
        </p:spPr>
        <p:txBody>
          <a:bodyPr anchorCtr="0" anchor="t" bIns="0" lIns="0" spcFirstLastPara="1" rIns="0" wrap="square" tIns="0">
            <a:spAutoFit/>
          </a:bodyPr>
          <a:lstStyle/>
          <a:p>
            <a:pPr indent="-254000" lvl="0" marL="457200" rtl="0" algn="l">
              <a:spcBef>
                <a:spcPts val="0"/>
              </a:spcBef>
              <a:spcAft>
                <a:spcPts val="0"/>
              </a:spcAft>
              <a:buSzPts val="3200"/>
              <a:buFont typeface="Arial"/>
              <a:buNone/>
            </a:pPr>
            <a:r>
              <a:t/>
            </a:r>
            <a:endParaRPr sz="3200">
              <a:latin typeface="Roboto"/>
              <a:ea typeface="Roboto"/>
              <a:cs typeface="Roboto"/>
              <a:sym typeface="Roboto"/>
            </a:endParaRPr>
          </a:p>
          <a:p>
            <a:pPr indent="-254000" lvl="0" marL="457200" rtl="0" algn="l">
              <a:spcBef>
                <a:spcPts val="0"/>
              </a:spcBef>
              <a:spcAft>
                <a:spcPts val="0"/>
              </a:spcAft>
              <a:buSzPts val="3200"/>
              <a:buFont typeface="Arial"/>
              <a:buNone/>
            </a:pPr>
            <a:r>
              <a:t/>
            </a:r>
            <a:endParaRPr sz="3200">
              <a:latin typeface="Roboto"/>
              <a:ea typeface="Roboto"/>
              <a:cs typeface="Roboto"/>
              <a:sym typeface="Roboto"/>
            </a:endParaRPr>
          </a:p>
          <a:p>
            <a:pPr indent="-254000" lvl="0" marL="457200" rtl="0" algn="l">
              <a:spcBef>
                <a:spcPts val="0"/>
              </a:spcBef>
              <a:spcAft>
                <a:spcPts val="0"/>
              </a:spcAft>
              <a:buSzPts val="3200"/>
              <a:buFont typeface="Arial"/>
              <a:buNone/>
            </a:pPr>
            <a:r>
              <a:t/>
            </a:r>
            <a:endParaRPr b="1" sz="3200">
              <a:latin typeface="Roboto"/>
              <a:ea typeface="Roboto"/>
              <a:cs typeface="Roboto"/>
              <a:sym typeface="Roboto"/>
            </a:endParaRPr>
          </a:p>
          <a:p>
            <a:pPr indent="-254000" lvl="0" marL="457200" rtl="0" algn="l">
              <a:spcBef>
                <a:spcPts val="0"/>
              </a:spcBef>
              <a:spcAft>
                <a:spcPts val="0"/>
              </a:spcAft>
              <a:buSzPts val="3200"/>
              <a:buFont typeface="Arial"/>
              <a:buNone/>
            </a:pPr>
            <a:r>
              <a:t/>
            </a:r>
            <a:endParaRPr sz="3200">
              <a:latin typeface="Roboto"/>
              <a:ea typeface="Roboto"/>
              <a:cs typeface="Roboto"/>
              <a:sym typeface="Roboto"/>
            </a:endParaRPr>
          </a:p>
          <a:p>
            <a:pPr indent="-254000" lvl="0" marL="457200" rtl="0" algn="l">
              <a:spcBef>
                <a:spcPts val="0"/>
              </a:spcBef>
              <a:spcAft>
                <a:spcPts val="0"/>
              </a:spcAft>
              <a:buSzPts val="3200"/>
              <a:buFont typeface="Arial"/>
              <a:buNone/>
            </a:pPr>
            <a:r>
              <a:t/>
            </a:r>
            <a:endParaRPr sz="3200">
              <a:latin typeface="Roboto"/>
              <a:ea typeface="Roboto"/>
              <a:cs typeface="Roboto"/>
              <a:sym typeface="Roboto"/>
            </a:endParaRPr>
          </a:p>
          <a:p>
            <a:pPr indent="0" lvl="0" marL="0" rtl="0" algn="l">
              <a:spcBef>
                <a:spcPts val="0"/>
              </a:spcBef>
              <a:spcAft>
                <a:spcPts val="0"/>
              </a:spcAft>
              <a:buNone/>
            </a:pPr>
            <a:r>
              <a:t/>
            </a:r>
            <a:endParaRPr sz="3200">
              <a:latin typeface="Roboto"/>
              <a:ea typeface="Roboto"/>
              <a:cs typeface="Roboto"/>
              <a:sym typeface="Roboto"/>
            </a:endParaRPr>
          </a:p>
          <a:p>
            <a:pPr indent="-254000" lvl="0" marL="457200" rtl="0" algn="l">
              <a:spcBef>
                <a:spcPts val="0"/>
              </a:spcBef>
              <a:spcAft>
                <a:spcPts val="0"/>
              </a:spcAft>
              <a:buSzPts val="3200"/>
              <a:buFont typeface="Arial"/>
              <a:buNone/>
            </a:pPr>
            <a:r>
              <a:t/>
            </a:r>
            <a:endParaRPr sz="3200">
              <a:latin typeface="Roboto"/>
              <a:ea typeface="Roboto"/>
              <a:cs typeface="Roboto"/>
              <a:sym typeface="Roboto"/>
            </a:endParaRPr>
          </a:p>
          <a:p>
            <a:pPr indent="-254000" lvl="0" marL="457200" rtl="0" algn="l">
              <a:spcBef>
                <a:spcPts val="0"/>
              </a:spcBef>
              <a:spcAft>
                <a:spcPts val="0"/>
              </a:spcAft>
              <a:buSzPts val="3200"/>
              <a:buFont typeface="Arial"/>
              <a:buNone/>
            </a:pPr>
            <a:r>
              <a:t/>
            </a:r>
            <a:endParaRPr sz="3200">
              <a:latin typeface="Roboto"/>
              <a:ea typeface="Roboto"/>
              <a:cs typeface="Roboto"/>
              <a:sym typeface="Roboto"/>
            </a:endParaRPr>
          </a:p>
        </p:txBody>
      </p:sp>
      <p:sp>
        <p:nvSpPr>
          <p:cNvPr id="260" name="Google Shape;260;p26"/>
          <p:cNvSpPr txBox="1"/>
          <p:nvPr>
            <p:ph type="ctrTitle"/>
          </p:nvPr>
        </p:nvSpPr>
        <p:spPr>
          <a:xfrm>
            <a:off x="1959551" y="2009950"/>
            <a:ext cx="7635300" cy="2389800"/>
          </a:xfrm>
          <a:prstGeom prst="rect">
            <a:avLst/>
          </a:prstGeom>
          <a:noFill/>
          <a:ln>
            <a:noFill/>
          </a:ln>
        </p:spPr>
        <p:txBody>
          <a:bodyPr anchorCtr="0" anchor="t" bIns="0" lIns="0" spcFirstLastPara="1" rIns="0" wrap="square" tIns="0">
            <a:noAutofit/>
          </a:bodyPr>
          <a:lstStyle/>
          <a:p>
            <a:pPr indent="0" lvl="0" marL="0" rtl="0" algn="l">
              <a:spcBef>
                <a:spcPts val="0"/>
              </a:spcBef>
              <a:spcAft>
                <a:spcPts val="0"/>
              </a:spcAft>
              <a:buNone/>
            </a:pPr>
            <a:r>
              <a:rPr b="1" lang="el-GR" sz="5400">
                <a:solidFill>
                  <a:srgbClr val="2330DC"/>
                </a:solidFill>
              </a:rPr>
              <a:t>D</a:t>
            </a:r>
            <a:r>
              <a:rPr b="1" lang="el-GR" sz="5400">
                <a:solidFill>
                  <a:srgbClr val="2330DC"/>
                </a:solidFill>
              </a:rPr>
              <a:t>échets textiles dans les décharges</a:t>
            </a:r>
            <a:endParaRPr b="1" sz="5400">
              <a:solidFill>
                <a:srgbClr val="2330DC"/>
              </a:solidFill>
            </a:endParaRPr>
          </a:p>
        </p:txBody>
      </p:sp>
      <p:sp>
        <p:nvSpPr>
          <p:cNvPr id="261" name="Google Shape;261;p26"/>
          <p:cNvSpPr/>
          <p:nvPr/>
        </p:nvSpPr>
        <p:spPr>
          <a:xfrm>
            <a:off x="8756650" y="1692275"/>
            <a:ext cx="10259151" cy="1077218"/>
          </a:xfrm>
          <a:prstGeom prst="rect">
            <a:avLst/>
          </a:prstGeom>
          <a:noFill/>
          <a:ln>
            <a:noFill/>
          </a:ln>
        </p:spPr>
        <p:txBody>
          <a:bodyPr anchorCtr="0" anchor="t" bIns="45700" lIns="91425" spcFirstLastPara="1" rIns="91425" wrap="square" tIns="45700">
            <a:spAutoFit/>
          </a:bodyPr>
          <a:lstStyle/>
          <a:p>
            <a:pPr indent="-254000" lvl="0" marL="457200" rtl="0" algn="l">
              <a:spcBef>
                <a:spcPts val="0"/>
              </a:spcBef>
              <a:spcAft>
                <a:spcPts val="0"/>
              </a:spcAft>
              <a:buSzPts val="3200"/>
              <a:buFont typeface="Arial"/>
              <a:buNone/>
            </a:pPr>
            <a:r>
              <a:t/>
            </a:r>
            <a:endParaRPr sz="3200">
              <a:latin typeface="Roboto"/>
              <a:ea typeface="Roboto"/>
              <a:cs typeface="Roboto"/>
              <a:sym typeface="Roboto"/>
            </a:endParaRPr>
          </a:p>
          <a:p>
            <a:pPr indent="-254000" lvl="0" marL="457200" rtl="0" algn="l">
              <a:spcBef>
                <a:spcPts val="0"/>
              </a:spcBef>
              <a:spcAft>
                <a:spcPts val="0"/>
              </a:spcAft>
              <a:buSzPts val="3200"/>
              <a:buFont typeface="Arial"/>
              <a:buNone/>
            </a:pPr>
            <a:r>
              <a:t/>
            </a:r>
            <a:endParaRPr sz="3200">
              <a:latin typeface="Roboto"/>
              <a:ea typeface="Roboto"/>
              <a:cs typeface="Roboto"/>
              <a:sym typeface="Roboto"/>
            </a:endParaRPr>
          </a:p>
        </p:txBody>
      </p:sp>
      <p:sp>
        <p:nvSpPr>
          <p:cNvPr id="262" name="Google Shape;262;p26"/>
          <p:cNvSpPr/>
          <p:nvPr/>
        </p:nvSpPr>
        <p:spPr>
          <a:xfrm>
            <a:off x="831850" y="4082143"/>
            <a:ext cx="9047570" cy="6986528"/>
          </a:xfrm>
          <a:prstGeom prst="rect">
            <a:avLst/>
          </a:prstGeom>
          <a:noFill/>
          <a:ln>
            <a:noFill/>
          </a:ln>
        </p:spPr>
        <p:txBody>
          <a:bodyPr anchorCtr="0" anchor="t" bIns="45700" lIns="91425" spcFirstLastPara="1" rIns="91425" wrap="square" tIns="45700">
            <a:spAutoFit/>
          </a:bodyPr>
          <a:lstStyle/>
          <a:p>
            <a:pPr indent="-457200" lvl="0" marL="457200" rtl="0" algn="l">
              <a:spcBef>
                <a:spcPts val="0"/>
              </a:spcBef>
              <a:spcAft>
                <a:spcPts val="0"/>
              </a:spcAft>
              <a:buClr>
                <a:srgbClr val="2330DC"/>
              </a:buClr>
              <a:buSzPts val="3200"/>
              <a:buFont typeface="Arial"/>
              <a:buChar char="•"/>
            </a:pPr>
            <a:r>
              <a:rPr lang="el-GR" sz="3200">
                <a:solidFill>
                  <a:srgbClr val="2330DC"/>
                </a:solidFill>
              </a:rPr>
              <a:t>Les vêtements qui ne sont pas recyclés ou réutilisés de manière créative à la fin de leur vie finissent dans des décharges ou sont incinérés, ce qui crée de graves problèmes environnementaux.</a:t>
            </a:r>
            <a:endParaRPr sz="3200">
              <a:solidFill>
                <a:srgbClr val="2330DC"/>
              </a:solidFill>
            </a:endParaRPr>
          </a:p>
          <a:p>
            <a:pPr indent="0" lvl="0" marL="0" rtl="0" algn="l">
              <a:spcBef>
                <a:spcPts val="0"/>
              </a:spcBef>
              <a:spcAft>
                <a:spcPts val="0"/>
              </a:spcAft>
              <a:buNone/>
            </a:pPr>
            <a:r>
              <a:t/>
            </a:r>
            <a:endParaRPr sz="3200">
              <a:solidFill>
                <a:srgbClr val="2330DC"/>
              </a:solidFill>
            </a:endParaRPr>
          </a:p>
          <a:p>
            <a:pPr indent="-457200" lvl="0" marL="457200" rtl="0" algn="l">
              <a:spcBef>
                <a:spcPts val="0"/>
              </a:spcBef>
              <a:spcAft>
                <a:spcPts val="0"/>
              </a:spcAft>
              <a:buClr>
                <a:srgbClr val="2330DC"/>
              </a:buClr>
              <a:buSzPts val="3200"/>
              <a:buFont typeface="Arial"/>
              <a:buChar char="•"/>
            </a:pPr>
            <a:r>
              <a:rPr lang="el-GR" sz="3200">
                <a:solidFill>
                  <a:srgbClr val="2330DC"/>
                </a:solidFill>
              </a:rPr>
              <a:t>Les marques surproduisent souvent pour répondre à la demande des consommateurs/trices, ce qui entraîne des </a:t>
            </a:r>
            <a:r>
              <a:rPr b="1" lang="el-GR" sz="3200">
                <a:solidFill>
                  <a:srgbClr val="2330DC"/>
                </a:solidFill>
              </a:rPr>
              <a:t>stocks invendus </a:t>
            </a:r>
            <a:r>
              <a:rPr lang="el-GR" sz="3200">
                <a:solidFill>
                  <a:srgbClr val="2330DC"/>
                </a:solidFill>
              </a:rPr>
              <a:t>et </a:t>
            </a:r>
            <a:r>
              <a:rPr b="1" lang="el-GR" sz="3200">
                <a:solidFill>
                  <a:srgbClr val="2330DC"/>
                </a:solidFill>
              </a:rPr>
              <a:t>excédentaires </a:t>
            </a:r>
            <a:r>
              <a:rPr lang="el-GR" sz="3200">
                <a:solidFill>
                  <a:srgbClr val="2330DC"/>
                </a:solidFill>
              </a:rPr>
              <a:t>qui sont mis au rebut et font déborder les décharges.</a:t>
            </a:r>
            <a:endParaRPr sz="3200">
              <a:solidFill>
                <a:srgbClr val="2330DC"/>
              </a:solidFill>
            </a:endParaRPr>
          </a:p>
          <a:p>
            <a:pPr indent="0" lvl="0" marL="0" rtl="0" algn="l">
              <a:spcBef>
                <a:spcPts val="0"/>
              </a:spcBef>
              <a:spcAft>
                <a:spcPts val="0"/>
              </a:spcAft>
              <a:buNone/>
            </a:pPr>
            <a:r>
              <a:t/>
            </a:r>
            <a:endParaRPr b="1" sz="3200">
              <a:solidFill>
                <a:srgbClr val="2330DC"/>
              </a:solidFill>
              <a:latin typeface="Roboto"/>
              <a:ea typeface="Roboto"/>
              <a:cs typeface="Roboto"/>
              <a:sym typeface="Roboto"/>
            </a:endParaRPr>
          </a:p>
          <a:p>
            <a:pPr indent="0" lvl="0" marL="0" rtl="0" algn="l">
              <a:spcBef>
                <a:spcPts val="0"/>
              </a:spcBef>
              <a:spcAft>
                <a:spcPts val="0"/>
              </a:spcAft>
              <a:buNone/>
            </a:pPr>
            <a:r>
              <a:t/>
            </a:r>
            <a:endParaRPr sz="3200">
              <a:solidFill>
                <a:srgbClr val="2330DC"/>
              </a:solidFill>
              <a:latin typeface="Roboto"/>
              <a:ea typeface="Roboto"/>
              <a:cs typeface="Roboto"/>
              <a:sym typeface="Roboto"/>
            </a:endParaRPr>
          </a:p>
        </p:txBody>
      </p:sp>
      <p:sp>
        <p:nvSpPr>
          <p:cNvPr id="263" name="Google Shape;263;p26"/>
          <p:cNvSpPr txBox="1"/>
          <p:nvPr/>
        </p:nvSpPr>
        <p:spPr>
          <a:xfrm>
            <a:off x="11586663" y="1996300"/>
            <a:ext cx="6102900" cy="2417100"/>
          </a:xfrm>
          <a:prstGeom prst="rect">
            <a:avLst/>
          </a:prstGeom>
          <a:noFill/>
          <a:ln>
            <a:noFill/>
          </a:ln>
        </p:spPr>
        <p:txBody>
          <a:bodyPr anchorCtr="0" anchor="t" bIns="0" lIns="0" spcFirstLastPara="1" rIns="0" wrap="square" tIns="0">
            <a:noAutofit/>
          </a:bodyPr>
          <a:lstStyle/>
          <a:p>
            <a:pPr indent="0" lvl="0" marL="0" rtl="0" algn="l">
              <a:spcBef>
                <a:spcPts val="0"/>
              </a:spcBef>
              <a:spcAft>
                <a:spcPts val="0"/>
              </a:spcAft>
              <a:buNone/>
            </a:pPr>
            <a:r>
              <a:rPr b="1" i="0" lang="el-GR" sz="5400">
                <a:solidFill>
                  <a:srgbClr val="2330DC"/>
                </a:solidFill>
                <a:latin typeface="Roboto"/>
                <a:ea typeface="Roboto"/>
                <a:cs typeface="Roboto"/>
                <a:sym typeface="Roboto"/>
              </a:rPr>
              <a:t>Surutilisation de l'eau et pollution</a:t>
            </a:r>
            <a:endParaRPr b="1" i="0" sz="5400">
              <a:solidFill>
                <a:srgbClr val="2330DC"/>
              </a:solidFill>
              <a:latin typeface="Roboto"/>
              <a:ea typeface="Roboto"/>
              <a:cs typeface="Roboto"/>
              <a:sym typeface="Roboto"/>
            </a:endParaRPr>
          </a:p>
        </p:txBody>
      </p:sp>
      <p:sp>
        <p:nvSpPr>
          <p:cNvPr id="264" name="Google Shape;264;p26"/>
          <p:cNvSpPr/>
          <p:nvPr/>
        </p:nvSpPr>
        <p:spPr>
          <a:xfrm>
            <a:off x="10156371" y="4283076"/>
            <a:ext cx="8963479" cy="5016758"/>
          </a:xfrm>
          <a:prstGeom prst="rect">
            <a:avLst/>
          </a:prstGeom>
          <a:noFill/>
          <a:ln>
            <a:noFill/>
          </a:ln>
        </p:spPr>
        <p:txBody>
          <a:bodyPr anchorCtr="0" anchor="t" bIns="45700" lIns="91425" spcFirstLastPara="1" rIns="91425" wrap="square" tIns="45700">
            <a:spAutoFit/>
          </a:bodyPr>
          <a:lstStyle/>
          <a:p>
            <a:pPr indent="-457200" lvl="0" marL="457200" rtl="0" algn="l">
              <a:spcBef>
                <a:spcPts val="0"/>
              </a:spcBef>
              <a:spcAft>
                <a:spcPts val="0"/>
              </a:spcAft>
              <a:buClr>
                <a:srgbClr val="2330DC"/>
              </a:buClr>
              <a:buSzPts val="3200"/>
              <a:buFont typeface="Arial"/>
              <a:buChar char="•"/>
            </a:pPr>
            <a:r>
              <a:rPr lang="el-GR" sz="3200">
                <a:solidFill>
                  <a:srgbClr val="2330DC"/>
                </a:solidFill>
                <a:latin typeface="Roboto"/>
                <a:ea typeface="Roboto"/>
                <a:cs typeface="Roboto"/>
                <a:sym typeface="Roboto"/>
              </a:rPr>
              <a:t>De nombreuses fibres, y compris les fibres naturelles et synthétiques, nécessitent de grandes quantités d'eau pour être cultivées et transformées.</a:t>
            </a:r>
            <a:endParaRPr sz="3200">
              <a:solidFill>
                <a:srgbClr val="2330DC"/>
              </a:solidFill>
              <a:latin typeface="Roboto"/>
              <a:ea typeface="Roboto"/>
              <a:cs typeface="Roboto"/>
              <a:sym typeface="Roboto"/>
            </a:endParaRPr>
          </a:p>
          <a:p>
            <a:pPr indent="-254000" lvl="0" marL="457200" rtl="0" algn="l">
              <a:spcBef>
                <a:spcPts val="0"/>
              </a:spcBef>
              <a:spcAft>
                <a:spcPts val="0"/>
              </a:spcAft>
              <a:buSzPts val="3200"/>
              <a:buFont typeface="Arial"/>
              <a:buNone/>
            </a:pPr>
            <a:r>
              <a:t/>
            </a:r>
            <a:endParaRPr b="1" sz="3200">
              <a:solidFill>
                <a:srgbClr val="2330DC"/>
              </a:solidFill>
              <a:latin typeface="Roboto"/>
              <a:ea typeface="Roboto"/>
              <a:cs typeface="Roboto"/>
              <a:sym typeface="Roboto"/>
            </a:endParaRPr>
          </a:p>
          <a:p>
            <a:pPr indent="-457200" lvl="0" marL="457200" rtl="0" algn="l">
              <a:spcBef>
                <a:spcPts val="0"/>
              </a:spcBef>
              <a:spcAft>
                <a:spcPts val="0"/>
              </a:spcAft>
              <a:buClr>
                <a:srgbClr val="2330DC"/>
              </a:buClr>
              <a:buSzPts val="3200"/>
              <a:buFont typeface="Arial"/>
              <a:buChar char="•"/>
            </a:pPr>
            <a:r>
              <a:rPr lang="el-GR" sz="3200">
                <a:solidFill>
                  <a:srgbClr val="2330DC"/>
                </a:solidFill>
                <a:latin typeface="Roboto"/>
                <a:ea typeface="Roboto"/>
                <a:cs typeface="Roboto"/>
                <a:sym typeface="Roboto"/>
              </a:rPr>
              <a:t>Lors de la teinture et de la transformation des </a:t>
            </a:r>
            <a:r>
              <a:rPr lang="el-GR" sz="3200">
                <a:solidFill>
                  <a:srgbClr val="2330DC"/>
                </a:solidFill>
              </a:rPr>
              <a:t>tissus</a:t>
            </a:r>
            <a:r>
              <a:rPr lang="el-GR" sz="3200">
                <a:solidFill>
                  <a:srgbClr val="2330DC"/>
                </a:solidFill>
                <a:latin typeface="Roboto"/>
                <a:ea typeface="Roboto"/>
                <a:cs typeface="Roboto"/>
                <a:sym typeface="Roboto"/>
              </a:rPr>
              <a:t>, des produits chimiques nocifs sont rejetés dans les rivières et les océans, ce qui contribue grandement à la pollution de l'eau.</a:t>
            </a:r>
            <a:endParaRPr sz="3200">
              <a:solidFill>
                <a:srgbClr val="2330DC"/>
              </a:solidFill>
              <a:latin typeface="Roboto"/>
              <a:ea typeface="Roboto"/>
              <a:cs typeface="Roboto"/>
              <a:sym typeface="Roboto"/>
            </a:endParaRPr>
          </a:p>
        </p:txBody>
      </p:sp>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8" name="Shape 268"/>
        <p:cNvGrpSpPr/>
        <p:nvPr/>
      </p:nvGrpSpPr>
      <p:grpSpPr>
        <a:xfrm>
          <a:off x="0" y="0"/>
          <a:ext cx="0" cy="0"/>
          <a:chOff x="0" y="0"/>
          <a:chExt cx="0" cy="0"/>
        </a:xfrm>
      </p:grpSpPr>
      <p:sp>
        <p:nvSpPr>
          <p:cNvPr id="269" name="Google Shape;269;p27"/>
          <p:cNvSpPr txBox="1"/>
          <p:nvPr>
            <p:ph idx="1" type="subTitle"/>
          </p:nvPr>
        </p:nvSpPr>
        <p:spPr>
          <a:xfrm>
            <a:off x="9594850" y="1235075"/>
            <a:ext cx="9144000" cy="3939540"/>
          </a:xfrm>
          <a:prstGeom prst="rect">
            <a:avLst/>
          </a:prstGeom>
          <a:noFill/>
          <a:ln>
            <a:noFill/>
          </a:ln>
        </p:spPr>
        <p:txBody>
          <a:bodyPr anchorCtr="0" anchor="t" bIns="0" lIns="0" spcFirstLastPara="1" rIns="0" wrap="square" tIns="0">
            <a:spAutoFit/>
          </a:bodyPr>
          <a:lstStyle/>
          <a:p>
            <a:pPr indent="-254000" lvl="0" marL="457200" rtl="0" algn="l">
              <a:spcBef>
                <a:spcPts val="0"/>
              </a:spcBef>
              <a:spcAft>
                <a:spcPts val="0"/>
              </a:spcAft>
              <a:buSzPts val="3200"/>
              <a:buFont typeface="Arial"/>
              <a:buNone/>
            </a:pPr>
            <a:r>
              <a:t/>
            </a:r>
            <a:endParaRPr sz="3200">
              <a:latin typeface="Roboto"/>
              <a:ea typeface="Roboto"/>
              <a:cs typeface="Roboto"/>
              <a:sym typeface="Roboto"/>
            </a:endParaRPr>
          </a:p>
          <a:p>
            <a:pPr indent="-254000" lvl="0" marL="457200" rtl="0" algn="l">
              <a:spcBef>
                <a:spcPts val="0"/>
              </a:spcBef>
              <a:spcAft>
                <a:spcPts val="0"/>
              </a:spcAft>
              <a:buSzPts val="3200"/>
              <a:buFont typeface="Arial"/>
              <a:buNone/>
            </a:pPr>
            <a:r>
              <a:t/>
            </a:r>
            <a:endParaRPr sz="3200">
              <a:latin typeface="Roboto"/>
              <a:ea typeface="Roboto"/>
              <a:cs typeface="Roboto"/>
              <a:sym typeface="Roboto"/>
            </a:endParaRPr>
          </a:p>
          <a:p>
            <a:pPr indent="-254000" lvl="0" marL="457200" rtl="0" algn="l">
              <a:spcBef>
                <a:spcPts val="0"/>
              </a:spcBef>
              <a:spcAft>
                <a:spcPts val="0"/>
              </a:spcAft>
              <a:buSzPts val="3200"/>
              <a:buFont typeface="Arial"/>
              <a:buNone/>
            </a:pPr>
            <a:r>
              <a:t/>
            </a:r>
            <a:endParaRPr b="1" sz="3200">
              <a:latin typeface="Roboto"/>
              <a:ea typeface="Roboto"/>
              <a:cs typeface="Roboto"/>
              <a:sym typeface="Roboto"/>
            </a:endParaRPr>
          </a:p>
          <a:p>
            <a:pPr indent="-254000" lvl="0" marL="457200" rtl="0" algn="l">
              <a:spcBef>
                <a:spcPts val="0"/>
              </a:spcBef>
              <a:spcAft>
                <a:spcPts val="0"/>
              </a:spcAft>
              <a:buSzPts val="3200"/>
              <a:buFont typeface="Arial"/>
              <a:buNone/>
            </a:pPr>
            <a:r>
              <a:t/>
            </a:r>
            <a:endParaRPr sz="3200">
              <a:latin typeface="Roboto"/>
              <a:ea typeface="Roboto"/>
              <a:cs typeface="Roboto"/>
              <a:sym typeface="Roboto"/>
            </a:endParaRPr>
          </a:p>
          <a:p>
            <a:pPr indent="-254000" lvl="0" marL="457200" rtl="0" algn="l">
              <a:spcBef>
                <a:spcPts val="0"/>
              </a:spcBef>
              <a:spcAft>
                <a:spcPts val="0"/>
              </a:spcAft>
              <a:buSzPts val="3200"/>
              <a:buFont typeface="Arial"/>
              <a:buNone/>
            </a:pPr>
            <a:r>
              <a:t/>
            </a:r>
            <a:endParaRPr sz="3200">
              <a:latin typeface="Roboto"/>
              <a:ea typeface="Roboto"/>
              <a:cs typeface="Roboto"/>
              <a:sym typeface="Roboto"/>
            </a:endParaRPr>
          </a:p>
          <a:p>
            <a:pPr indent="0" lvl="0" marL="0" rtl="0" algn="l">
              <a:spcBef>
                <a:spcPts val="0"/>
              </a:spcBef>
              <a:spcAft>
                <a:spcPts val="0"/>
              </a:spcAft>
              <a:buNone/>
            </a:pPr>
            <a:r>
              <a:t/>
            </a:r>
            <a:endParaRPr sz="3200">
              <a:latin typeface="Roboto"/>
              <a:ea typeface="Roboto"/>
              <a:cs typeface="Roboto"/>
              <a:sym typeface="Roboto"/>
            </a:endParaRPr>
          </a:p>
          <a:p>
            <a:pPr indent="-254000" lvl="0" marL="457200" rtl="0" algn="l">
              <a:spcBef>
                <a:spcPts val="0"/>
              </a:spcBef>
              <a:spcAft>
                <a:spcPts val="0"/>
              </a:spcAft>
              <a:buSzPts val="3200"/>
              <a:buFont typeface="Arial"/>
              <a:buNone/>
            </a:pPr>
            <a:r>
              <a:t/>
            </a:r>
            <a:endParaRPr sz="3200">
              <a:latin typeface="Roboto"/>
              <a:ea typeface="Roboto"/>
              <a:cs typeface="Roboto"/>
              <a:sym typeface="Roboto"/>
            </a:endParaRPr>
          </a:p>
          <a:p>
            <a:pPr indent="-254000" lvl="0" marL="457200" rtl="0" algn="l">
              <a:spcBef>
                <a:spcPts val="0"/>
              </a:spcBef>
              <a:spcAft>
                <a:spcPts val="0"/>
              </a:spcAft>
              <a:buSzPts val="3200"/>
              <a:buFont typeface="Arial"/>
              <a:buNone/>
            </a:pPr>
            <a:r>
              <a:t/>
            </a:r>
            <a:endParaRPr sz="3200">
              <a:latin typeface="Roboto"/>
              <a:ea typeface="Roboto"/>
              <a:cs typeface="Roboto"/>
              <a:sym typeface="Roboto"/>
            </a:endParaRPr>
          </a:p>
        </p:txBody>
      </p:sp>
      <p:sp>
        <p:nvSpPr>
          <p:cNvPr id="270" name="Google Shape;270;p27"/>
          <p:cNvSpPr txBox="1"/>
          <p:nvPr>
            <p:ph type="ctrTitle"/>
          </p:nvPr>
        </p:nvSpPr>
        <p:spPr>
          <a:xfrm>
            <a:off x="1441450" y="4359276"/>
            <a:ext cx="7696200" cy="4800599"/>
          </a:xfrm>
          <a:prstGeom prst="rect">
            <a:avLst/>
          </a:prstGeom>
          <a:noFill/>
          <a:ln>
            <a:noFill/>
          </a:ln>
        </p:spPr>
        <p:txBody>
          <a:bodyPr anchorCtr="0" anchor="t" bIns="0" lIns="0" spcFirstLastPara="1" rIns="0" wrap="square" tIns="0">
            <a:noAutofit/>
          </a:bodyPr>
          <a:lstStyle/>
          <a:p>
            <a:pPr indent="0" lvl="0" marL="0" rtl="0" algn="l">
              <a:spcBef>
                <a:spcPts val="0"/>
              </a:spcBef>
              <a:spcAft>
                <a:spcPts val="0"/>
              </a:spcAft>
              <a:buNone/>
            </a:pPr>
            <a:r>
              <a:rPr b="1" lang="el-GR" sz="5400">
                <a:solidFill>
                  <a:srgbClr val="2330DC"/>
                </a:solidFill>
              </a:rPr>
              <a:t>Émissions de carbone et consommation d'énergie</a:t>
            </a:r>
            <a:endParaRPr b="1" sz="5400">
              <a:solidFill>
                <a:srgbClr val="2330DC"/>
              </a:solidFill>
            </a:endParaRPr>
          </a:p>
        </p:txBody>
      </p:sp>
      <p:sp>
        <p:nvSpPr>
          <p:cNvPr id="271" name="Google Shape;271;p27"/>
          <p:cNvSpPr/>
          <p:nvPr/>
        </p:nvSpPr>
        <p:spPr>
          <a:xfrm>
            <a:off x="9470299" y="3721160"/>
            <a:ext cx="9801951" cy="4524315"/>
          </a:xfrm>
          <a:prstGeom prst="rect">
            <a:avLst/>
          </a:prstGeom>
          <a:noFill/>
          <a:ln>
            <a:noFill/>
          </a:ln>
        </p:spPr>
        <p:txBody>
          <a:bodyPr anchorCtr="0" anchor="t" bIns="45700" lIns="91425" spcFirstLastPara="1" rIns="91425" wrap="square" tIns="45700">
            <a:spAutoFit/>
          </a:bodyPr>
          <a:lstStyle/>
          <a:p>
            <a:pPr indent="-457200" lvl="0" marL="457200" rtl="0" algn="l">
              <a:spcBef>
                <a:spcPts val="0"/>
              </a:spcBef>
              <a:spcAft>
                <a:spcPts val="0"/>
              </a:spcAft>
              <a:buClr>
                <a:srgbClr val="2330DC"/>
              </a:buClr>
              <a:buSzPts val="3200"/>
              <a:buFont typeface="Arial"/>
              <a:buChar char="•"/>
            </a:pPr>
            <a:r>
              <a:rPr lang="el-GR" sz="3200">
                <a:solidFill>
                  <a:srgbClr val="2330DC"/>
                </a:solidFill>
                <a:latin typeface="Roboto"/>
                <a:ea typeface="Roboto"/>
                <a:cs typeface="Roboto"/>
                <a:sym typeface="Roboto"/>
              </a:rPr>
              <a:t>L'utilisation de combustibles fossiles pour la </a:t>
            </a:r>
            <a:r>
              <a:rPr lang="el-GR" sz="3200">
                <a:solidFill>
                  <a:srgbClr val="FDA800"/>
                </a:solidFill>
                <a:latin typeface="Roboto"/>
                <a:ea typeface="Roboto"/>
                <a:cs typeface="Roboto"/>
                <a:sym typeface="Roboto"/>
              </a:rPr>
              <a:t>production de textiles synthétiques </a:t>
            </a:r>
            <a:r>
              <a:rPr lang="el-GR" sz="3200">
                <a:solidFill>
                  <a:srgbClr val="2330DC"/>
                </a:solidFill>
                <a:latin typeface="Roboto"/>
                <a:ea typeface="Roboto"/>
                <a:cs typeface="Roboto"/>
                <a:sym typeface="Roboto"/>
              </a:rPr>
              <a:t>contribue à l'augmentation des émissions de gaz à effet de serre.</a:t>
            </a:r>
            <a:endParaRPr sz="3200">
              <a:solidFill>
                <a:srgbClr val="2330DC"/>
              </a:solidFill>
              <a:latin typeface="Roboto"/>
              <a:ea typeface="Roboto"/>
              <a:cs typeface="Roboto"/>
              <a:sym typeface="Roboto"/>
            </a:endParaRPr>
          </a:p>
          <a:p>
            <a:pPr indent="0" lvl="0" marL="0" rtl="0" algn="l">
              <a:spcBef>
                <a:spcPts val="0"/>
              </a:spcBef>
              <a:spcAft>
                <a:spcPts val="0"/>
              </a:spcAft>
              <a:buNone/>
            </a:pPr>
            <a:r>
              <a:t/>
            </a:r>
            <a:endParaRPr b="1" sz="3200">
              <a:solidFill>
                <a:srgbClr val="2330DC"/>
              </a:solidFill>
              <a:latin typeface="Roboto"/>
              <a:ea typeface="Roboto"/>
              <a:cs typeface="Roboto"/>
              <a:sym typeface="Roboto"/>
            </a:endParaRPr>
          </a:p>
          <a:p>
            <a:pPr indent="-457200" lvl="0" marL="457200" rtl="0" algn="l">
              <a:spcBef>
                <a:spcPts val="0"/>
              </a:spcBef>
              <a:spcAft>
                <a:spcPts val="0"/>
              </a:spcAft>
              <a:buClr>
                <a:srgbClr val="2330DC"/>
              </a:buClr>
              <a:buSzPts val="3200"/>
              <a:buFont typeface="Arial"/>
              <a:buChar char="•"/>
            </a:pPr>
            <a:r>
              <a:rPr lang="el-GR" sz="3200">
                <a:solidFill>
                  <a:srgbClr val="2330DC"/>
                </a:solidFill>
                <a:latin typeface="Roboto"/>
                <a:ea typeface="Roboto"/>
                <a:cs typeface="Roboto"/>
                <a:sym typeface="Roboto"/>
              </a:rPr>
              <a:t>Le transport des matières premières, des produits finis et des vêtements dans les </a:t>
            </a:r>
            <a:r>
              <a:rPr lang="el-GR" sz="3200">
                <a:solidFill>
                  <a:srgbClr val="FDA800"/>
                </a:solidFill>
                <a:latin typeface="Roboto"/>
                <a:ea typeface="Roboto"/>
                <a:cs typeface="Roboto"/>
                <a:sym typeface="Roboto"/>
              </a:rPr>
              <a:t>chaînes d'approvisionnement mondiales augmente l'empreinte carbone de l'industrie.</a:t>
            </a:r>
            <a:endParaRPr sz="3200">
              <a:solidFill>
                <a:srgbClr val="2330DC"/>
              </a:solidFill>
              <a:latin typeface="Roboto"/>
              <a:ea typeface="Roboto"/>
              <a:cs typeface="Roboto"/>
              <a:sym typeface="Roboto"/>
            </a:endParaRPr>
          </a:p>
          <a:p>
            <a:pPr indent="-254000" lvl="0" marL="457200" rtl="0" algn="l">
              <a:spcBef>
                <a:spcPts val="0"/>
              </a:spcBef>
              <a:spcAft>
                <a:spcPts val="0"/>
              </a:spcAft>
              <a:buSzPts val="3200"/>
              <a:buFont typeface="Arial"/>
              <a:buNone/>
            </a:pPr>
            <a:r>
              <a:t/>
            </a:r>
            <a:endParaRPr sz="3200">
              <a:solidFill>
                <a:srgbClr val="2330DC"/>
              </a:solidFill>
              <a:latin typeface="Roboto"/>
              <a:ea typeface="Roboto"/>
              <a:cs typeface="Roboto"/>
              <a:sym typeface="Roboto"/>
            </a:endParaRPr>
          </a:p>
        </p:txBody>
      </p:sp>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5" name="Shape 275"/>
        <p:cNvGrpSpPr/>
        <p:nvPr/>
      </p:nvGrpSpPr>
      <p:grpSpPr>
        <a:xfrm>
          <a:off x="0" y="0"/>
          <a:ext cx="0" cy="0"/>
          <a:chOff x="0" y="0"/>
          <a:chExt cx="0" cy="0"/>
        </a:xfrm>
      </p:grpSpPr>
      <p:sp>
        <p:nvSpPr>
          <p:cNvPr id="276" name="Google Shape;276;p28"/>
          <p:cNvSpPr txBox="1"/>
          <p:nvPr>
            <p:ph idx="1" type="subTitle"/>
          </p:nvPr>
        </p:nvSpPr>
        <p:spPr>
          <a:xfrm>
            <a:off x="9594850" y="1235075"/>
            <a:ext cx="9144000" cy="1748114"/>
          </a:xfrm>
          <a:prstGeom prst="rect">
            <a:avLst/>
          </a:prstGeom>
          <a:noFill/>
          <a:ln>
            <a:noFill/>
          </a:ln>
        </p:spPr>
        <p:txBody>
          <a:bodyPr anchorCtr="0" anchor="t" bIns="0" lIns="0" spcFirstLastPara="1" rIns="0" wrap="square" tIns="0">
            <a:spAutoFit/>
          </a:bodyPr>
          <a:lstStyle/>
          <a:p>
            <a:pPr indent="-254000" lvl="0" marL="457200" rtl="0" algn="l">
              <a:spcBef>
                <a:spcPts val="0"/>
              </a:spcBef>
              <a:spcAft>
                <a:spcPts val="0"/>
              </a:spcAft>
              <a:buSzPts val="3200"/>
              <a:buFont typeface="Arial"/>
              <a:buNone/>
            </a:pPr>
            <a:r>
              <a:t/>
            </a:r>
            <a:endParaRPr sz="3200">
              <a:latin typeface="Roboto"/>
              <a:ea typeface="Roboto"/>
              <a:cs typeface="Roboto"/>
              <a:sym typeface="Roboto"/>
            </a:endParaRPr>
          </a:p>
          <a:p>
            <a:pPr indent="-254000" lvl="0" marL="457200" rtl="0" algn="l">
              <a:spcBef>
                <a:spcPts val="0"/>
              </a:spcBef>
              <a:spcAft>
                <a:spcPts val="0"/>
              </a:spcAft>
              <a:buSzPts val="3200"/>
              <a:buFont typeface="Arial"/>
              <a:buNone/>
            </a:pPr>
            <a:r>
              <a:t/>
            </a:r>
            <a:endParaRPr sz="3200">
              <a:latin typeface="Roboto"/>
              <a:ea typeface="Roboto"/>
              <a:cs typeface="Roboto"/>
              <a:sym typeface="Roboto"/>
            </a:endParaRPr>
          </a:p>
          <a:p>
            <a:pPr indent="-254000" lvl="0" marL="457200" rtl="0" algn="l">
              <a:spcBef>
                <a:spcPts val="0"/>
              </a:spcBef>
              <a:spcAft>
                <a:spcPts val="0"/>
              </a:spcAft>
              <a:buSzPts val="3200"/>
              <a:buFont typeface="Arial"/>
              <a:buNone/>
            </a:pPr>
            <a:r>
              <a:t/>
            </a:r>
            <a:endParaRPr b="1" sz="3200">
              <a:latin typeface="Roboto"/>
              <a:ea typeface="Roboto"/>
              <a:cs typeface="Roboto"/>
              <a:sym typeface="Roboto"/>
            </a:endParaRPr>
          </a:p>
          <a:p>
            <a:pPr indent="-254000" lvl="0" marL="457200" rtl="0" algn="l">
              <a:spcBef>
                <a:spcPts val="0"/>
              </a:spcBef>
              <a:spcAft>
                <a:spcPts val="0"/>
              </a:spcAft>
              <a:buSzPts val="3200"/>
              <a:buFont typeface="Arial"/>
              <a:buNone/>
            </a:pPr>
            <a:r>
              <a:t/>
            </a:r>
            <a:endParaRPr sz="3200">
              <a:latin typeface="Roboto"/>
              <a:ea typeface="Roboto"/>
              <a:cs typeface="Roboto"/>
              <a:sym typeface="Roboto"/>
            </a:endParaRPr>
          </a:p>
          <a:p>
            <a:pPr indent="-254000" lvl="0" marL="457200" rtl="0" algn="l">
              <a:spcBef>
                <a:spcPts val="0"/>
              </a:spcBef>
              <a:spcAft>
                <a:spcPts val="0"/>
              </a:spcAft>
              <a:buSzPts val="3200"/>
              <a:buFont typeface="Arial"/>
              <a:buNone/>
            </a:pPr>
            <a:r>
              <a:t/>
            </a:r>
            <a:endParaRPr sz="3200">
              <a:latin typeface="Roboto"/>
              <a:ea typeface="Roboto"/>
              <a:cs typeface="Roboto"/>
              <a:sym typeface="Roboto"/>
            </a:endParaRPr>
          </a:p>
          <a:p>
            <a:pPr indent="0" lvl="0" marL="0" rtl="0" algn="l">
              <a:spcBef>
                <a:spcPts val="0"/>
              </a:spcBef>
              <a:spcAft>
                <a:spcPts val="0"/>
              </a:spcAft>
              <a:buNone/>
            </a:pPr>
            <a:r>
              <a:t/>
            </a:r>
            <a:endParaRPr sz="3200">
              <a:latin typeface="Roboto"/>
              <a:ea typeface="Roboto"/>
              <a:cs typeface="Roboto"/>
              <a:sym typeface="Roboto"/>
            </a:endParaRPr>
          </a:p>
          <a:p>
            <a:pPr indent="-254000" lvl="0" marL="457200" rtl="0" algn="l">
              <a:spcBef>
                <a:spcPts val="0"/>
              </a:spcBef>
              <a:spcAft>
                <a:spcPts val="0"/>
              </a:spcAft>
              <a:buSzPts val="3200"/>
              <a:buFont typeface="Arial"/>
              <a:buNone/>
            </a:pPr>
            <a:r>
              <a:t/>
            </a:r>
            <a:endParaRPr sz="3200">
              <a:latin typeface="Roboto"/>
              <a:ea typeface="Roboto"/>
              <a:cs typeface="Roboto"/>
              <a:sym typeface="Roboto"/>
            </a:endParaRPr>
          </a:p>
          <a:p>
            <a:pPr indent="-254000" lvl="0" marL="457200" rtl="0" algn="l">
              <a:spcBef>
                <a:spcPts val="0"/>
              </a:spcBef>
              <a:spcAft>
                <a:spcPts val="0"/>
              </a:spcAft>
              <a:buSzPts val="3200"/>
              <a:buFont typeface="Arial"/>
              <a:buNone/>
            </a:pPr>
            <a:r>
              <a:t/>
            </a:r>
            <a:endParaRPr sz="3200">
              <a:latin typeface="Roboto"/>
              <a:ea typeface="Roboto"/>
              <a:cs typeface="Roboto"/>
              <a:sym typeface="Roboto"/>
            </a:endParaRPr>
          </a:p>
        </p:txBody>
      </p:sp>
      <p:sp>
        <p:nvSpPr>
          <p:cNvPr id="277" name="Google Shape;277;p28"/>
          <p:cNvSpPr txBox="1"/>
          <p:nvPr>
            <p:ph type="ctrTitle"/>
          </p:nvPr>
        </p:nvSpPr>
        <p:spPr>
          <a:xfrm>
            <a:off x="1173200" y="1530951"/>
            <a:ext cx="7700700" cy="1392900"/>
          </a:xfrm>
          <a:prstGeom prst="rect">
            <a:avLst/>
          </a:prstGeom>
          <a:noFill/>
          <a:ln>
            <a:noFill/>
          </a:ln>
        </p:spPr>
        <p:txBody>
          <a:bodyPr anchorCtr="0" anchor="t" bIns="0" lIns="0" spcFirstLastPara="1" rIns="0" wrap="square" tIns="0">
            <a:noAutofit/>
          </a:bodyPr>
          <a:lstStyle/>
          <a:p>
            <a:pPr indent="0" lvl="0" marL="0" rtl="0" algn="l">
              <a:spcBef>
                <a:spcPts val="0"/>
              </a:spcBef>
              <a:spcAft>
                <a:spcPts val="0"/>
              </a:spcAft>
              <a:buNone/>
            </a:pPr>
            <a:r>
              <a:rPr b="1" lang="el-GR" sz="5400">
                <a:solidFill>
                  <a:srgbClr val="2330DC"/>
                </a:solidFill>
              </a:rPr>
              <a:t>Exploitation du travail</a:t>
            </a:r>
            <a:endParaRPr b="1" sz="5400">
              <a:solidFill>
                <a:srgbClr val="2330DC"/>
              </a:solidFill>
            </a:endParaRPr>
          </a:p>
        </p:txBody>
      </p:sp>
      <p:sp>
        <p:nvSpPr>
          <p:cNvPr id="278" name="Google Shape;278;p28"/>
          <p:cNvSpPr/>
          <p:nvPr/>
        </p:nvSpPr>
        <p:spPr>
          <a:xfrm>
            <a:off x="984250" y="3394700"/>
            <a:ext cx="8610600" cy="7971413"/>
          </a:xfrm>
          <a:prstGeom prst="rect">
            <a:avLst/>
          </a:prstGeom>
          <a:noFill/>
          <a:ln>
            <a:noFill/>
          </a:ln>
        </p:spPr>
        <p:txBody>
          <a:bodyPr anchorCtr="0" anchor="t" bIns="45700" lIns="91425" spcFirstLastPara="1" rIns="91425" wrap="square" tIns="45700">
            <a:spAutoFit/>
          </a:bodyPr>
          <a:lstStyle/>
          <a:p>
            <a:pPr indent="-457200" lvl="0" marL="457200" rtl="0" algn="l">
              <a:spcBef>
                <a:spcPts val="0"/>
              </a:spcBef>
              <a:spcAft>
                <a:spcPts val="0"/>
              </a:spcAft>
              <a:buClr>
                <a:srgbClr val="FDA800"/>
              </a:buClr>
              <a:buSzPts val="3200"/>
              <a:buFont typeface="Arial"/>
              <a:buChar char="•"/>
            </a:pPr>
            <a:r>
              <a:rPr b="1" lang="el-GR" sz="3200">
                <a:solidFill>
                  <a:srgbClr val="FDA800"/>
                </a:solidFill>
                <a:latin typeface="Roboto"/>
                <a:ea typeface="Roboto"/>
                <a:cs typeface="Roboto"/>
                <a:sym typeface="Roboto"/>
              </a:rPr>
              <a:t>Les bas salaires et les mauvaises conditions de travail </a:t>
            </a:r>
            <a:r>
              <a:rPr lang="el-GR" sz="3200">
                <a:solidFill>
                  <a:srgbClr val="2330DC"/>
                </a:solidFill>
                <a:latin typeface="Roboto"/>
                <a:ea typeface="Roboto"/>
                <a:cs typeface="Roboto"/>
                <a:sym typeface="Roboto"/>
              </a:rPr>
              <a:t>sont très courants pour les travailleurs/trices, en particulier dans les pays pauvres en développement, car ils sont souvent confrontés à des environnements de travail dangereux, à de longues heures de travail et à des rémunérations inadéquates.</a:t>
            </a:r>
            <a:endParaRPr sz="3200">
              <a:solidFill>
                <a:srgbClr val="2330DC"/>
              </a:solidFill>
              <a:latin typeface="Roboto"/>
              <a:ea typeface="Roboto"/>
              <a:cs typeface="Roboto"/>
              <a:sym typeface="Roboto"/>
            </a:endParaRPr>
          </a:p>
          <a:p>
            <a:pPr indent="0" lvl="0" marL="0" rtl="0" algn="l">
              <a:spcBef>
                <a:spcPts val="0"/>
              </a:spcBef>
              <a:spcAft>
                <a:spcPts val="0"/>
              </a:spcAft>
              <a:buSzPts val="3200"/>
              <a:buFont typeface="Arial"/>
              <a:buNone/>
            </a:pPr>
            <a:r>
              <a:t/>
            </a:r>
            <a:endParaRPr sz="3200">
              <a:solidFill>
                <a:srgbClr val="2330DC"/>
              </a:solidFill>
              <a:latin typeface="Roboto"/>
              <a:ea typeface="Roboto"/>
              <a:cs typeface="Roboto"/>
              <a:sym typeface="Roboto"/>
            </a:endParaRPr>
          </a:p>
          <a:p>
            <a:pPr indent="-457200" lvl="0" marL="457200" rtl="0" algn="l">
              <a:spcBef>
                <a:spcPts val="0"/>
              </a:spcBef>
              <a:spcAft>
                <a:spcPts val="0"/>
              </a:spcAft>
              <a:buClr>
                <a:srgbClr val="2330DC"/>
              </a:buClr>
              <a:buSzPts val="3200"/>
              <a:buFont typeface="Arial"/>
              <a:buChar char="•"/>
            </a:pPr>
            <a:r>
              <a:rPr lang="el-GR" sz="3200">
                <a:solidFill>
                  <a:srgbClr val="2330DC"/>
                </a:solidFill>
                <a:latin typeface="Roboto"/>
                <a:ea typeface="Roboto"/>
                <a:cs typeface="Roboto"/>
                <a:sym typeface="Roboto"/>
              </a:rPr>
              <a:t>La mode rapide encourage la </a:t>
            </a:r>
            <a:r>
              <a:rPr b="1" lang="el-GR" sz="3200">
                <a:solidFill>
                  <a:srgbClr val="FDA800"/>
                </a:solidFill>
                <a:latin typeface="Roboto"/>
                <a:ea typeface="Roboto"/>
                <a:cs typeface="Roboto"/>
                <a:sym typeface="Roboto"/>
              </a:rPr>
              <a:t>réduction des coûts</a:t>
            </a:r>
            <a:r>
              <a:rPr lang="el-GR" sz="3200">
                <a:solidFill>
                  <a:srgbClr val="2330DC"/>
                </a:solidFill>
                <a:latin typeface="Roboto"/>
                <a:ea typeface="Roboto"/>
                <a:cs typeface="Roboto"/>
                <a:sym typeface="Roboto"/>
              </a:rPr>
              <a:t>, souvent au détriment des droits et du bien-être des travailleurs/trices, ce qui conduit à l'exploitation et aux abus dans les chaînes d'approvisionnement.</a:t>
            </a:r>
            <a:endParaRPr sz="3200">
              <a:solidFill>
                <a:srgbClr val="2330DC"/>
              </a:solidFill>
              <a:latin typeface="Roboto"/>
              <a:ea typeface="Roboto"/>
              <a:cs typeface="Roboto"/>
              <a:sym typeface="Roboto"/>
            </a:endParaRPr>
          </a:p>
          <a:p>
            <a:pPr indent="-254000" lvl="0" marL="457200" rtl="0" algn="l">
              <a:spcBef>
                <a:spcPts val="0"/>
              </a:spcBef>
              <a:spcAft>
                <a:spcPts val="0"/>
              </a:spcAft>
              <a:buSzPts val="3200"/>
              <a:buFont typeface="Arial"/>
              <a:buNone/>
            </a:pPr>
            <a:r>
              <a:t/>
            </a:r>
            <a:endParaRPr sz="3200">
              <a:solidFill>
                <a:srgbClr val="2330DC"/>
              </a:solidFill>
              <a:latin typeface="Roboto"/>
              <a:ea typeface="Roboto"/>
              <a:cs typeface="Roboto"/>
              <a:sym typeface="Roboto"/>
            </a:endParaRPr>
          </a:p>
        </p:txBody>
      </p:sp>
      <p:sp>
        <p:nvSpPr>
          <p:cNvPr id="279" name="Google Shape;279;p28"/>
          <p:cNvSpPr/>
          <p:nvPr/>
        </p:nvSpPr>
        <p:spPr>
          <a:xfrm>
            <a:off x="10052050" y="1530945"/>
            <a:ext cx="6508080" cy="923330"/>
          </a:xfrm>
          <a:prstGeom prst="rect">
            <a:avLst/>
          </a:prstGeom>
          <a:noFill/>
          <a:ln>
            <a:noFill/>
          </a:ln>
        </p:spPr>
        <p:txBody>
          <a:bodyPr anchorCtr="0" anchor="t" bIns="45700" lIns="91425" spcFirstLastPara="1" rIns="91425" wrap="square" tIns="45700">
            <a:spAutoFit/>
          </a:bodyPr>
          <a:lstStyle/>
          <a:p>
            <a:pPr indent="0" lvl="0" marL="0" rtl="0" algn="l">
              <a:spcBef>
                <a:spcPts val="0"/>
              </a:spcBef>
              <a:spcAft>
                <a:spcPts val="0"/>
              </a:spcAft>
              <a:buNone/>
            </a:pPr>
            <a:r>
              <a:rPr b="1" lang="el-GR" sz="5400">
                <a:solidFill>
                  <a:srgbClr val="2330DC"/>
                </a:solidFill>
                <a:latin typeface="Roboto"/>
                <a:ea typeface="Roboto"/>
                <a:cs typeface="Roboto"/>
                <a:sym typeface="Roboto"/>
              </a:rPr>
              <a:t>É</a:t>
            </a:r>
            <a:r>
              <a:rPr b="1" lang="el-GR" sz="5400">
                <a:solidFill>
                  <a:srgbClr val="2330DC"/>
                </a:solidFill>
                <a:latin typeface="Roboto"/>
                <a:ea typeface="Roboto"/>
                <a:cs typeface="Roboto"/>
                <a:sym typeface="Roboto"/>
              </a:rPr>
              <a:t>coblanchiment</a:t>
            </a:r>
            <a:endParaRPr sz="5400">
              <a:solidFill>
                <a:srgbClr val="2330DC"/>
              </a:solidFill>
              <a:latin typeface="Roboto"/>
              <a:ea typeface="Roboto"/>
              <a:cs typeface="Roboto"/>
              <a:sym typeface="Roboto"/>
            </a:endParaRPr>
          </a:p>
        </p:txBody>
      </p:sp>
      <p:sp>
        <p:nvSpPr>
          <p:cNvPr id="280" name="Google Shape;280;p28"/>
          <p:cNvSpPr/>
          <p:nvPr/>
        </p:nvSpPr>
        <p:spPr>
          <a:xfrm>
            <a:off x="9906000" y="3825875"/>
            <a:ext cx="8604250" cy="6001643"/>
          </a:xfrm>
          <a:prstGeom prst="rect">
            <a:avLst/>
          </a:prstGeom>
          <a:noFill/>
          <a:ln>
            <a:noFill/>
          </a:ln>
        </p:spPr>
        <p:txBody>
          <a:bodyPr anchorCtr="0" anchor="t" bIns="45700" lIns="91425" spcFirstLastPara="1" rIns="91425" wrap="square" tIns="45700">
            <a:spAutoFit/>
          </a:bodyPr>
          <a:lstStyle/>
          <a:p>
            <a:pPr indent="-457200" lvl="0" marL="457200" rtl="0" algn="l">
              <a:spcBef>
                <a:spcPts val="0"/>
              </a:spcBef>
              <a:spcAft>
                <a:spcPts val="0"/>
              </a:spcAft>
              <a:buClr>
                <a:srgbClr val="2330DC"/>
              </a:buClr>
              <a:buSzPts val="3200"/>
              <a:buFont typeface="Arial"/>
              <a:buChar char="•"/>
            </a:pPr>
            <a:r>
              <a:rPr lang="el-GR" sz="3200">
                <a:solidFill>
                  <a:srgbClr val="2330DC"/>
                </a:solidFill>
                <a:latin typeface="Roboto"/>
                <a:ea typeface="Roboto"/>
                <a:cs typeface="Roboto"/>
                <a:sym typeface="Roboto"/>
              </a:rPr>
              <a:t>De nombreuses entreprises commerciales </a:t>
            </a:r>
            <a:r>
              <a:rPr b="1" lang="el-GR" sz="3200">
                <a:solidFill>
                  <a:srgbClr val="FDA800"/>
                </a:solidFill>
                <a:latin typeface="Roboto"/>
                <a:ea typeface="Roboto"/>
                <a:cs typeface="Roboto"/>
                <a:sym typeface="Roboto"/>
              </a:rPr>
              <a:t>trompent les consommateurs/trices </a:t>
            </a:r>
            <a:r>
              <a:rPr lang="el-GR" sz="3200">
                <a:solidFill>
                  <a:srgbClr val="2330DC"/>
                </a:solidFill>
                <a:latin typeface="Roboto"/>
                <a:ea typeface="Roboto"/>
                <a:cs typeface="Roboto"/>
                <a:sym typeface="Roboto"/>
              </a:rPr>
              <a:t>en se présentant comme durables sans avoir apporté de changements significatifs à leurs pratiques.</a:t>
            </a:r>
            <a:endParaRPr sz="3200">
              <a:solidFill>
                <a:srgbClr val="2330DC"/>
              </a:solidFill>
              <a:latin typeface="Roboto"/>
              <a:ea typeface="Roboto"/>
              <a:cs typeface="Roboto"/>
              <a:sym typeface="Roboto"/>
            </a:endParaRPr>
          </a:p>
          <a:p>
            <a:pPr indent="-254000" lvl="0" marL="457200" rtl="0" algn="l">
              <a:spcBef>
                <a:spcPts val="0"/>
              </a:spcBef>
              <a:spcAft>
                <a:spcPts val="0"/>
              </a:spcAft>
              <a:buSzPts val="3200"/>
              <a:buFont typeface="Arial"/>
              <a:buNone/>
            </a:pPr>
            <a:r>
              <a:t/>
            </a:r>
            <a:endParaRPr b="1" sz="3200">
              <a:solidFill>
                <a:srgbClr val="2330DC"/>
              </a:solidFill>
              <a:latin typeface="Roboto"/>
              <a:ea typeface="Roboto"/>
              <a:cs typeface="Roboto"/>
              <a:sym typeface="Roboto"/>
            </a:endParaRPr>
          </a:p>
          <a:p>
            <a:pPr indent="-457200" lvl="0" marL="457200" rtl="0" algn="l">
              <a:spcBef>
                <a:spcPts val="0"/>
              </a:spcBef>
              <a:spcAft>
                <a:spcPts val="0"/>
              </a:spcAft>
              <a:buClr>
                <a:srgbClr val="2330DC"/>
              </a:buClr>
              <a:buSzPts val="3200"/>
              <a:buFont typeface="Arial"/>
              <a:buChar char="•"/>
            </a:pPr>
            <a:r>
              <a:rPr lang="el-GR" sz="3200">
                <a:solidFill>
                  <a:srgbClr val="2330DC"/>
                </a:solidFill>
                <a:latin typeface="Roboto"/>
                <a:ea typeface="Roboto"/>
                <a:cs typeface="Roboto"/>
                <a:sym typeface="Roboto"/>
              </a:rPr>
              <a:t>Les entreprises commerciales doivent être plus </a:t>
            </a:r>
            <a:r>
              <a:rPr b="1" lang="el-GR" sz="3200">
                <a:solidFill>
                  <a:srgbClr val="FDA800"/>
                </a:solidFill>
                <a:latin typeface="Roboto"/>
                <a:ea typeface="Roboto"/>
                <a:cs typeface="Roboto"/>
                <a:sym typeface="Roboto"/>
              </a:rPr>
              <a:t>transparentes </a:t>
            </a:r>
            <a:r>
              <a:rPr lang="el-GR" sz="3200">
                <a:solidFill>
                  <a:srgbClr val="2330DC"/>
                </a:solidFill>
                <a:latin typeface="Roboto"/>
                <a:ea typeface="Roboto"/>
                <a:cs typeface="Roboto"/>
                <a:sym typeface="Roboto"/>
              </a:rPr>
              <a:t>en fournissant toutes les informations nécessaires sur leurs chaînes d'approvisionnement ou leurs efforts en matière de développement durable afin de permettre la vérification de leurs affirmations.</a:t>
            </a:r>
            <a:endParaRPr sz="3200">
              <a:solidFill>
                <a:srgbClr val="2330DC"/>
              </a:solidFill>
              <a:latin typeface="Roboto"/>
              <a:ea typeface="Roboto"/>
              <a:cs typeface="Roboto"/>
              <a:sym typeface="Roboto"/>
            </a:endParaRPr>
          </a:p>
        </p:txBody>
      </p:sp>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4" name="Shape 284"/>
        <p:cNvGrpSpPr/>
        <p:nvPr/>
      </p:nvGrpSpPr>
      <p:grpSpPr>
        <a:xfrm>
          <a:off x="0" y="0"/>
          <a:ext cx="0" cy="0"/>
          <a:chOff x="0" y="0"/>
          <a:chExt cx="0" cy="0"/>
        </a:xfrm>
      </p:grpSpPr>
      <p:sp>
        <p:nvSpPr>
          <p:cNvPr id="285" name="Google Shape;285;p29"/>
          <p:cNvSpPr txBox="1"/>
          <p:nvPr>
            <p:ph idx="1" type="subTitle"/>
          </p:nvPr>
        </p:nvSpPr>
        <p:spPr>
          <a:xfrm>
            <a:off x="9594850" y="1235075"/>
            <a:ext cx="9144000" cy="3939540"/>
          </a:xfrm>
          <a:prstGeom prst="rect">
            <a:avLst/>
          </a:prstGeom>
          <a:noFill/>
          <a:ln>
            <a:noFill/>
          </a:ln>
        </p:spPr>
        <p:txBody>
          <a:bodyPr anchorCtr="0" anchor="t" bIns="0" lIns="0" spcFirstLastPara="1" rIns="0" wrap="square" tIns="0">
            <a:spAutoFit/>
          </a:bodyPr>
          <a:lstStyle/>
          <a:p>
            <a:pPr indent="-254000" lvl="0" marL="457200" rtl="0" algn="l">
              <a:spcBef>
                <a:spcPts val="0"/>
              </a:spcBef>
              <a:spcAft>
                <a:spcPts val="0"/>
              </a:spcAft>
              <a:buSzPts val="3200"/>
              <a:buFont typeface="Arial"/>
              <a:buNone/>
            </a:pPr>
            <a:r>
              <a:t/>
            </a:r>
            <a:endParaRPr sz="3200">
              <a:latin typeface="Roboto"/>
              <a:ea typeface="Roboto"/>
              <a:cs typeface="Roboto"/>
              <a:sym typeface="Roboto"/>
            </a:endParaRPr>
          </a:p>
          <a:p>
            <a:pPr indent="-254000" lvl="0" marL="457200" rtl="0" algn="l">
              <a:spcBef>
                <a:spcPts val="0"/>
              </a:spcBef>
              <a:spcAft>
                <a:spcPts val="0"/>
              </a:spcAft>
              <a:buSzPts val="3200"/>
              <a:buFont typeface="Arial"/>
              <a:buNone/>
            </a:pPr>
            <a:r>
              <a:t/>
            </a:r>
            <a:endParaRPr sz="3200">
              <a:latin typeface="Roboto"/>
              <a:ea typeface="Roboto"/>
              <a:cs typeface="Roboto"/>
              <a:sym typeface="Roboto"/>
            </a:endParaRPr>
          </a:p>
          <a:p>
            <a:pPr indent="-254000" lvl="0" marL="457200" rtl="0" algn="l">
              <a:spcBef>
                <a:spcPts val="0"/>
              </a:spcBef>
              <a:spcAft>
                <a:spcPts val="0"/>
              </a:spcAft>
              <a:buSzPts val="3200"/>
              <a:buFont typeface="Arial"/>
              <a:buNone/>
            </a:pPr>
            <a:r>
              <a:t/>
            </a:r>
            <a:endParaRPr b="1" sz="3200">
              <a:latin typeface="Roboto"/>
              <a:ea typeface="Roboto"/>
              <a:cs typeface="Roboto"/>
              <a:sym typeface="Roboto"/>
            </a:endParaRPr>
          </a:p>
          <a:p>
            <a:pPr indent="-254000" lvl="0" marL="457200" rtl="0" algn="l">
              <a:spcBef>
                <a:spcPts val="0"/>
              </a:spcBef>
              <a:spcAft>
                <a:spcPts val="0"/>
              </a:spcAft>
              <a:buSzPts val="3200"/>
              <a:buFont typeface="Arial"/>
              <a:buNone/>
            </a:pPr>
            <a:r>
              <a:t/>
            </a:r>
            <a:endParaRPr sz="3200">
              <a:latin typeface="Roboto"/>
              <a:ea typeface="Roboto"/>
              <a:cs typeface="Roboto"/>
              <a:sym typeface="Roboto"/>
            </a:endParaRPr>
          </a:p>
          <a:p>
            <a:pPr indent="-254000" lvl="0" marL="457200" rtl="0" algn="l">
              <a:spcBef>
                <a:spcPts val="0"/>
              </a:spcBef>
              <a:spcAft>
                <a:spcPts val="0"/>
              </a:spcAft>
              <a:buSzPts val="3200"/>
              <a:buFont typeface="Arial"/>
              <a:buNone/>
            </a:pPr>
            <a:r>
              <a:t/>
            </a:r>
            <a:endParaRPr sz="3200">
              <a:latin typeface="Roboto"/>
              <a:ea typeface="Roboto"/>
              <a:cs typeface="Roboto"/>
              <a:sym typeface="Roboto"/>
            </a:endParaRPr>
          </a:p>
          <a:p>
            <a:pPr indent="0" lvl="0" marL="0" rtl="0" algn="l">
              <a:spcBef>
                <a:spcPts val="0"/>
              </a:spcBef>
              <a:spcAft>
                <a:spcPts val="0"/>
              </a:spcAft>
              <a:buNone/>
            </a:pPr>
            <a:r>
              <a:t/>
            </a:r>
            <a:endParaRPr sz="3200">
              <a:latin typeface="Roboto"/>
              <a:ea typeface="Roboto"/>
              <a:cs typeface="Roboto"/>
              <a:sym typeface="Roboto"/>
            </a:endParaRPr>
          </a:p>
          <a:p>
            <a:pPr indent="-254000" lvl="0" marL="457200" rtl="0" algn="l">
              <a:spcBef>
                <a:spcPts val="0"/>
              </a:spcBef>
              <a:spcAft>
                <a:spcPts val="0"/>
              </a:spcAft>
              <a:buSzPts val="3200"/>
              <a:buFont typeface="Arial"/>
              <a:buNone/>
            </a:pPr>
            <a:r>
              <a:t/>
            </a:r>
            <a:endParaRPr sz="3200">
              <a:latin typeface="Roboto"/>
              <a:ea typeface="Roboto"/>
              <a:cs typeface="Roboto"/>
              <a:sym typeface="Roboto"/>
            </a:endParaRPr>
          </a:p>
          <a:p>
            <a:pPr indent="-254000" lvl="0" marL="457200" rtl="0" algn="l">
              <a:spcBef>
                <a:spcPts val="0"/>
              </a:spcBef>
              <a:spcAft>
                <a:spcPts val="0"/>
              </a:spcAft>
              <a:buSzPts val="3200"/>
              <a:buFont typeface="Arial"/>
              <a:buNone/>
            </a:pPr>
            <a:r>
              <a:t/>
            </a:r>
            <a:endParaRPr sz="3200">
              <a:latin typeface="Roboto"/>
              <a:ea typeface="Roboto"/>
              <a:cs typeface="Roboto"/>
              <a:sym typeface="Roboto"/>
            </a:endParaRPr>
          </a:p>
        </p:txBody>
      </p:sp>
      <p:sp>
        <p:nvSpPr>
          <p:cNvPr id="286" name="Google Shape;286;p29"/>
          <p:cNvSpPr txBox="1"/>
          <p:nvPr>
            <p:ph type="ctrTitle"/>
          </p:nvPr>
        </p:nvSpPr>
        <p:spPr>
          <a:xfrm>
            <a:off x="2432049" y="3902075"/>
            <a:ext cx="6096001" cy="4800599"/>
          </a:xfrm>
          <a:prstGeom prst="rect">
            <a:avLst/>
          </a:prstGeom>
          <a:noFill/>
          <a:ln>
            <a:noFill/>
          </a:ln>
        </p:spPr>
        <p:txBody>
          <a:bodyPr anchorCtr="0" anchor="t" bIns="0" lIns="0" spcFirstLastPara="1" rIns="0" wrap="square" tIns="0">
            <a:noAutofit/>
          </a:bodyPr>
          <a:lstStyle/>
          <a:p>
            <a:pPr indent="0" lvl="0" marL="0" rtl="0" algn="l">
              <a:spcBef>
                <a:spcPts val="0"/>
              </a:spcBef>
              <a:spcAft>
                <a:spcPts val="0"/>
              </a:spcAft>
              <a:buNone/>
            </a:pPr>
            <a:r>
              <a:rPr b="1" lang="el-GR" sz="5400">
                <a:solidFill>
                  <a:srgbClr val="2330DC"/>
                </a:solidFill>
              </a:rPr>
              <a:t>Innovation et lacunes technologiques</a:t>
            </a:r>
            <a:endParaRPr/>
          </a:p>
        </p:txBody>
      </p:sp>
      <p:sp>
        <p:nvSpPr>
          <p:cNvPr id="287" name="Google Shape;287;p29"/>
          <p:cNvSpPr/>
          <p:nvPr/>
        </p:nvSpPr>
        <p:spPr>
          <a:xfrm>
            <a:off x="8985250" y="2759075"/>
            <a:ext cx="9801951" cy="6986528"/>
          </a:xfrm>
          <a:prstGeom prst="rect">
            <a:avLst/>
          </a:prstGeom>
          <a:noFill/>
          <a:ln>
            <a:noFill/>
          </a:ln>
        </p:spPr>
        <p:txBody>
          <a:bodyPr anchorCtr="0" anchor="t" bIns="45700" lIns="91425" spcFirstLastPara="1" rIns="91425" wrap="square" tIns="45700">
            <a:spAutoFit/>
          </a:bodyPr>
          <a:lstStyle/>
          <a:p>
            <a:pPr indent="-457200" lvl="0" marL="457200" rtl="0" algn="l">
              <a:spcBef>
                <a:spcPts val="0"/>
              </a:spcBef>
              <a:spcAft>
                <a:spcPts val="0"/>
              </a:spcAft>
              <a:buClr>
                <a:srgbClr val="2330DC"/>
              </a:buClr>
              <a:buSzPts val="3200"/>
              <a:buFont typeface="Arial"/>
              <a:buChar char="•"/>
            </a:pPr>
            <a:r>
              <a:rPr lang="el-GR" sz="3200">
                <a:solidFill>
                  <a:srgbClr val="2330DC"/>
                </a:solidFill>
              </a:rPr>
              <a:t>Il existe des alternatives viables telles que les matériaux d'origine biologique et les technologies respectueuses de l'environnement, mais elles </a:t>
            </a:r>
            <a:r>
              <a:rPr lang="el-GR" sz="3200">
                <a:solidFill>
                  <a:srgbClr val="FDA800"/>
                </a:solidFill>
              </a:rPr>
              <a:t>ne </a:t>
            </a:r>
            <a:r>
              <a:rPr lang="el-GR" sz="3200">
                <a:solidFill>
                  <a:srgbClr val="2330DC"/>
                </a:solidFill>
              </a:rPr>
              <a:t>sont souvent </a:t>
            </a:r>
            <a:r>
              <a:rPr lang="el-GR" sz="3200">
                <a:solidFill>
                  <a:srgbClr val="FDA800"/>
                </a:solidFill>
              </a:rPr>
              <a:t>pas extensibles ou largement adoptées en </a:t>
            </a:r>
            <a:r>
              <a:rPr lang="el-GR" sz="3200">
                <a:solidFill>
                  <a:srgbClr val="2330DC"/>
                </a:solidFill>
              </a:rPr>
              <a:t>raison de leur coût ou de problèmes techniques.</a:t>
            </a:r>
            <a:endParaRPr sz="3200">
              <a:solidFill>
                <a:srgbClr val="2330DC"/>
              </a:solidFill>
            </a:endParaRPr>
          </a:p>
          <a:p>
            <a:pPr indent="0" lvl="0" marL="0" rtl="0" algn="l">
              <a:spcBef>
                <a:spcPts val="0"/>
              </a:spcBef>
              <a:spcAft>
                <a:spcPts val="0"/>
              </a:spcAft>
              <a:buNone/>
            </a:pPr>
            <a:r>
              <a:t/>
            </a:r>
            <a:endParaRPr sz="3200">
              <a:solidFill>
                <a:srgbClr val="2330DC"/>
              </a:solidFill>
            </a:endParaRPr>
          </a:p>
          <a:p>
            <a:pPr indent="0" lvl="0" marL="0" rtl="0" algn="l">
              <a:spcBef>
                <a:spcPts val="0"/>
              </a:spcBef>
              <a:spcAft>
                <a:spcPts val="0"/>
              </a:spcAft>
              <a:buNone/>
            </a:pPr>
            <a:r>
              <a:t/>
            </a:r>
            <a:endParaRPr b="1" sz="3200">
              <a:solidFill>
                <a:srgbClr val="2330DC"/>
              </a:solidFill>
            </a:endParaRPr>
          </a:p>
          <a:p>
            <a:pPr indent="-457200" lvl="0" marL="457200" rtl="0" algn="l">
              <a:spcBef>
                <a:spcPts val="0"/>
              </a:spcBef>
              <a:spcAft>
                <a:spcPts val="0"/>
              </a:spcAft>
              <a:buClr>
                <a:srgbClr val="2330DC"/>
              </a:buClr>
              <a:buSzPts val="3200"/>
              <a:buFont typeface="Arial"/>
              <a:buChar char="•"/>
            </a:pPr>
            <a:r>
              <a:rPr lang="el-GR" sz="3200">
                <a:solidFill>
                  <a:srgbClr val="2330DC"/>
                </a:solidFill>
              </a:rPr>
              <a:t>Les technologies de la mode durable sont souvent coûteuses, ce qui fait qu'il est difficile pour les petites marques de les adopter et pour les consommateurs/trices de s'offrir des options respectueuses de l'environnement.</a:t>
            </a:r>
            <a:endParaRPr sz="3200">
              <a:solidFill>
                <a:srgbClr val="2330DC"/>
              </a:solidFill>
            </a:endParaRPr>
          </a:p>
          <a:p>
            <a:pPr indent="0" lvl="0" marL="0" rtl="0" algn="l">
              <a:spcBef>
                <a:spcPts val="0"/>
              </a:spcBef>
              <a:spcAft>
                <a:spcPts val="0"/>
              </a:spcAft>
              <a:buNone/>
            </a:pPr>
            <a:r>
              <a:t/>
            </a:r>
            <a:endParaRPr sz="3200">
              <a:solidFill>
                <a:srgbClr val="2330DC"/>
              </a:solidFill>
              <a:latin typeface="Roboto"/>
              <a:ea typeface="Roboto"/>
              <a:cs typeface="Roboto"/>
              <a:sym typeface="Roboto"/>
            </a:endParaRPr>
          </a:p>
          <a:p>
            <a:pPr indent="-254000" lvl="0" marL="457200" rtl="0" algn="l">
              <a:spcBef>
                <a:spcPts val="0"/>
              </a:spcBef>
              <a:spcAft>
                <a:spcPts val="0"/>
              </a:spcAft>
              <a:buSzPts val="3200"/>
              <a:buFont typeface="Arial"/>
              <a:buNone/>
            </a:pPr>
            <a:r>
              <a:t/>
            </a:r>
            <a:endParaRPr sz="3200">
              <a:solidFill>
                <a:srgbClr val="2330DC"/>
              </a:solidFill>
              <a:latin typeface="Roboto"/>
              <a:ea typeface="Roboto"/>
              <a:cs typeface="Roboto"/>
              <a:sym typeface="Roboto"/>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1" name="Shape 91"/>
        <p:cNvGrpSpPr/>
        <p:nvPr/>
      </p:nvGrpSpPr>
      <p:grpSpPr>
        <a:xfrm>
          <a:off x="0" y="0"/>
          <a:ext cx="0" cy="0"/>
          <a:chOff x="0" y="0"/>
          <a:chExt cx="0" cy="0"/>
        </a:xfrm>
      </p:grpSpPr>
      <p:sp>
        <p:nvSpPr>
          <p:cNvPr id="92" name="Google Shape;92;p3"/>
          <p:cNvSpPr txBox="1"/>
          <p:nvPr>
            <p:ph type="title"/>
          </p:nvPr>
        </p:nvSpPr>
        <p:spPr>
          <a:xfrm>
            <a:off x="704516" y="609038"/>
            <a:ext cx="9785700" cy="1662300"/>
          </a:xfrm>
          <a:prstGeom prst="rect">
            <a:avLst/>
          </a:prstGeom>
          <a:noFill/>
          <a:ln>
            <a:noFill/>
          </a:ln>
        </p:spPr>
        <p:txBody>
          <a:bodyPr anchorCtr="0" anchor="t" bIns="0" lIns="0" spcFirstLastPara="1" rIns="0" wrap="square" tIns="0">
            <a:spAutoFit/>
          </a:bodyPr>
          <a:lstStyle/>
          <a:p>
            <a:pPr indent="0" lvl="0" marL="0" rtl="0" algn="l">
              <a:spcBef>
                <a:spcPts val="0"/>
              </a:spcBef>
              <a:spcAft>
                <a:spcPts val="0"/>
              </a:spcAft>
              <a:buNone/>
            </a:pPr>
            <a:r>
              <a:rPr lang="el-GR" sz="5400">
                <a:solidFill>
                  <a:schemeClr val="lt1"/>
                </a:solidFill>
              </a:rPr>
              <a:t>1.1 </a:t>
            </a:r>
            <a:r>
              <a:rPr lang="el-GR" sz="5400">
                <a:solidFill>
                  <a:schemeClr val="lt1"/>
                </a:solidFill>
              </a:rPr>
              <a:t>Aperçu de la durabilité dans la mode</a:t>
            </a:r>
            <a:endParaRPr sz="5400">
              <a:solidFill>
                <a:schemeClr val="lt1"/>
              </a:solidFill>
            </a:endParaRPr>
          </a:p>
        </p:txBody>
      </p:sp>
      <p:sp>
        <p:nvSpPr>
          <p:cNvPr id="93" name="Google Shape;93;p3"/>
          <p:cNvSpPr txBox="1"/>
          <p:nvPr>
            <p:ph idx="1" type="body"/>
          </p:nvPr>
        </p:nvSpPr>
        <p:spPr>
          <a:xfrm>
            <a:off x="704530" y="2505829"/>
            <a:ext cx="10414200" cy="9512400"/>
          </a:xfrm>
          <a:prstGeom prst="rect">
            <a:avLst/>
          </a:prstGeom>
          <a:noFill/>
          <a:ln>
            <a:noFill/>
          </a:ln>
        </p:spPr>
        <p:txBody>
          <a:bodyPr anchorCtr="0" anchor="t" bIns="0" lIns="0" spcFirstLastPara="1" rIns="0" wrap="square" tIns="0">
            <a:spAutoFit/>
          </a:bodyPr>
          <a:lstStyle/>
          <a:p>
            <a:pPr indent="-584200" lvl="0" marL="571500" rtl="0" algn="l">
              <a:spcBef>
                <a:spcPts val="0"/>
              </a:spcBef>
              <a:spcAft>
                <a:spcPts val="0"/>
              </a:spcAft>
              <a:buClr>
                <a:schemeClr val="lt1"/>
              </a:buClr>
              <a:buSzPts val="3400"/>
              <a:buFont typeface="Arial"/>
              <a:buChar char="•"/>
            </a:pPr>
            <a:r>
              <a:rPr lang="el-GR" sz="3400">
                <a:solidFill>
                  <a:schemeClr val="lt1"/>
                </a:solidFill>
              </a:rPr>
              <a:t>La durabilité dans la mode fait référence aux efforts du secteur pour minimiser les impacts environnementaux, sociaux et économiques associés à la production, à la distribution et à la consommation de vêtements. </a:t>
            </a:r>
            <a:endParaRPr sz="3400">
              <a:solidFill>
                <a:schemeClr val="lt1"/>
              </a:solidFill>
            </a:endParaRPr>
          </a:p>
          <a:p>
            <a:pPr indent="-368300" lvl="0" marL="571500" rtl="0" algn="l">
              <a:spcBef>
                <a:spcPts val="0"/>
              </a:spcBef>
              <a:spcAft>
                <a:spcPts val="0"/>
              </a:spcAft>
              <a:buSzPts val="3200"/>
              <a:buFont typeface="Arial"/>
              <a:buNone/>
            </a:pPr>
            <a:r>
              <a:t/>
            </a:r>
            <a:endParaRPr sz="3400">
              <a:solidFill>
                <a:schemeClr val="lt1"/>
              </a:solidFill>
            </a:endParaRPr>
          </a:p>
          <a:p>
            <a:pPr indent="-584200" lvl="0" marL="571500" rtl="0" algn="l">
              <a:spcBef>
                <a:spcPts val="0"/>
              </a:spcBef>
              <a:spcAft>
                <a:spcPts val="0"/>
              </a:spcAft>
              <a:buClr>
                <a:schemeClr val="lt1"/>
              </a:buClr>
              <a:buSzPts val="3400"/>
              <a:buFont typeface="Arial"/>
              <a:buChar char="•"/>
            </a:pPr>
            <a:r>
              <a:rPr lang="el-GR" sz="3400">
                <a:solidFill>
                  <a:schemeClr val="lt1"/>
                </a:solidFill>
              </a:rPr>
              <a:t>L'industrie de la mode est l'un des secteurs les plus gourmands en ressources au monde. Il est responsable de 10 % des émissions de gaz à effet de serre, ce qui fait de la durabilité une priorité urgente.</a:t>
            </a:r>
            <a:endParaRPr sz="3400">
              <a:solidFill>
                <a:schemeClr val="lt1"/>
              </a:solidFill>
            </a:endParaRPr>
          </a:p>
          <a:p>
            <a:pPr indent="-368300" lvl="0" marL="571500" rtl="0" algn="l">
              <a:spcBef>
                <a:spcPts val="0"/>
              </a:spcBef>
              <a:spcAft>
                <a:spcPts val="0"/>
              </a:spcAft>
              <a:buSzPts val="3200"/>
              <a:buFont typeface="Arial"/>
              <a:buNone/>
            </a:pPr>
            <a:r>
              <a:t/>
            </a:r>
            <a:endParaRPr sz="3400">
              <a:solidFill>
                <a:schemeClr val="lt1"/>
              </a:solidFill>
            </a:endParaRPr>
          </a:p>
          <a:p>
            <a:pPr indent="-584200" lvl="0" marL="571500" rtl="0" algn="l">
              <a:spcBef>
                <a:spcPts val="0"/>
              </a:spcBef>
              <a:spcAft>
                <a:spcPts val="0"/>
              </a:spcAft>
              <a:buClr>
                <a:schemeClr val="lt1"/>
              </a:buClr>
              <a:buSzPts val="3400"/>
              <a:buFont typeface="Arial"/>
              <a:buChar char="•"/>
            </a:pPr>
            <a:r>
              <a:rPr lang="el-GR" sz="3400">
                <a:solidFill>
                  <a:schemeClr val="lt1"/>
                </a:solidFill>
              </a:rPr>
              <a:t>La durabilité consiste à réduire la pollution et les déchets afin de protéger notre environnement et les travailleurs/euses qui produisent ces vêtements en leur offrant un salaire équitable et des conditions de travail sûres.</a:t>
            </a:r>
            <a:endParaRPr sz="3400">
              <a:solidFill>
                <a:schemeClr val="lt1"/>
              </a:solidFill>
            </a:endParaRPr>
          </a:p>
          <a:p>
            <a:pPr indent="-342900" lvl="0" marL="571500" rtl="0" algn="l">
              <a:spcBef>
                <a:spcPts val="0"/>
              </a:spcBef>
              <a:spcAft>
                <a:spcPts val="0"/>
              </a:spcAft>
              <a:buSzPts val="3600"/>
              <a:buFont typeface="Arial"/>
              <a:buNone/>
            </a:pPr>
            <a:r>
              <a:t/>
            </a:r>
            <a:endParaRPr sz="3600"/>
          </a:p>
          <a:p>
            <a:pPr indent="-342900" lvl="0" marL="571500" rtl="0" algn="l">
              <a:spcBef>
                <a:spcPts val="0"/>
              </a:spcBef>
              <a:spcAft>
                <a:spcPts val="0"/>
              </a:spcAft>
              <a:buSzPts val="3600"/>
              <a:buFont typeface="Arial"/>
              <a:buNone/>
            </a:pPr>
            <a:r>
              <a:t/>
            </a:r>
            <a:endParaRPr sz="3600"/>
          </a:p>
          <a:p>
            <a:pPr indent="-342900" lvl="0" marL="571500" rtl="0" algn="l">
              <a:spcBef>
                <a:spcPts val="0"/>
              </a:spcBef>
              <a:spcAft>
                <a:spcPts val="0"/>
              </a:spcAft>
              <a:buSzPts val="3600"/>
              <a:buFont typeface="Arial"/>
              <a:buNone/>
            </a:pPr>
            <a:r>
              <a:t/>
            </a:r>
            <a:endParaRPr sz="3600"/>
          </a:p>
        </p:txBody>
      </p:sp>
      <p:sp>
        <p:nvSpPr>
          <p:cNvPr id="94" name="Google Shape;94;p3"/>
          <p:cNvSpPr txBox="1"/>
          <p:nvPr>
            <p:ph idx="12" type="sldNum"/>
          </p:nvPr>
        </p:nvSpPr>
        <p:spPr>
          <a:xfrm>
            <a:off x="18717362" y="9549876"/>
            <a:ext cx="693485" cy="802919"/>
          </a:xfrm>
          <a:prstGeom prst="rect">
            <a:avLst/>
          </a:prstGeom>
          <a:noFill/>
          <a:ln>
            <a:noFill/>
          </a:ln>
        </p:spPr>
        <p:txBody>
          <a:bodyPr anchorCtr="0" anchor="t" bIns="0" lIns="0" spcFirstLastPara="1" rIns="0" wrap="square" tIns="0">
            <a:spAutoFit/>
          </a:bodyPr>
          <a:lstStyle/>
          <a:p>
            <a:pPr indent="0" lvl="0" marL="73025" rtl="0" algn="l">
              <a:lnSpc>
                <a:spcPct val="115731"/>
              </a:lnSpc>
              <a:spcBef>
                <a:spcPts val="0"/>
              </a:spcBef>
              <a:spcAft>
                <a:spcPts val="0"/>
              </a:spcAft>
              <a:buNone/>
            </a:pPr>
            <a:fld id="{00000000-1234-1234-1234-123412341234}" type="slidenum">
              <a:rPr lang="el-GR"/>
              <a:t>‹#›</a:t>
            </a:fld>
            <a:endParaRPr/>
          </a:p>
        </p:txBody>
      </p:sp>
      <p:sp>
        <p:nvSpPr>
          <p:cNvPr id="95" name="Google Shape;95;p3"/>
          <p:cNvSpPr/>
          <p:nvPr/>
        </p:nvSpPr>
        <p:spPr>
          <a:xfrm>
            <a:off x="6546850" y="10820630"/>
            <a:ext cx="4913876" cy="369332"/>
          </a:xfrm>
          <a:prstGeom prst="rect">
            <a:avLst/>
          </a:prstGeom>
          <a:noFill/>
          <a:ln>
            <a:noFill/>
          </a:ln>
        </p:spPr>
        <p:txBody>
          <a:bodyPr anchorCtr="0" anchor="t" bIns="45700" lIns="91425" spcFirstLastPara="1" rIns="91425" wrap="square" tIns="45700">
            <a:spAutoFit/>
          </a:bodyPr>
          <a:lstStyle/>
          <a:p>
            <a:pPr indent="0" lvl="0" marL="0" rtl="0" algn="l">
              <a:spcBef>
                <a:spcPts val="0"/>
              </a:spcBef>
              <a:spcAft>
                <a:spcPts val="0"/>
              </a:spcAft>
              <a:buNone/>
            </a:pPr>
            <a:r>
              <a:rPr b="0" i="0" lang="el-GR" sz="1800">
                <a:solidFill>
                  <a:schemeClr val="lt1"/>
                </a:solidFill>
                <a:latin typeface="Arial"/>
                <a:ea typeface="Arial"/>
                <a:cs typeface="Arial"/>
                <a:sym typeface="Arial"/>
              </a:rPr>
              <a:t>Photo de </a:t>
            </a:r>
            <a:r>
              <a:rPr b="0" i="0" lang="el-GR" sz="1800" u="sng">
                <a:solidFill>
                  <a:schemeClr val="lt1"/>
                </a:solidFill>
                <a:latin typeface="Arial"/>
                <a:ea typeface="Arial"/>
                <a:cs typeface="Arial"/>
                <a:sym typeface="Arial"/>
                <a:hlinkClick r:id="rId3">
                  <a:extLst>
                    <a:ext uri="{A12FA001-AC4F-418D-AE19-62706E023703}">
                      <ahyp:hlinkClr val="tx"/>
                    </a:ext>
                  </a:extLst>
                </a:hlinkClick>
              </a:rPr>
              <a:t>Cherie Birkner </a:t>
            </a:r>
            <a:r>
              <a:rPr b="0" i="0" lang="el-GR" sz="1800">
                <a:solidFill>
                  <a:schemeClr val="lt1"/>
                </a:solidFill>
                <a:latin typeface="Arial"/>
                <a:ea typeface="Arial"/>
                <a:cs typeface="Arial"/>
                <a:sym typeface="Arial"/>
              </a:rPr>
              <a:t>sur </a:t>
            </a:r>
            <a:r>
              <a:rPr b="0" i="0" lang="el-GR" sz="1800" u="sng">
                <a:solidFill>
                  <a:schemeClr val="lt1"/>
                </a:solidFill>
                <a:latin typeface="Arial"/>
                <a:ea typeface="Arial"/>
                <a:cs typeface="Arial"/>
                <a:sym typeface="Arial"/>
                <a:hlinkClick r:id="rId4">
                  <a:extLst>
                    <a:ext uri="{A12FA001-AC4F-418D-AE19-62706E023703}">
                      <ahyp:hlinkClr val="tx"/>
                    </a:ext>
                  </a:extLst>
                </a:hlinkClick>
              </a:rPr>
              <a:t>Unsplash</a:t>
            </a:r>
            <a:endParaRPr sz="1800">
              <a:solidFill>
                <a:schemeClr val="lt1"/>
              </a:solidFill>
            </a:endParaRPr>
          </a:p>
        </p:txBody>
      </p:sp>
      <p:pic>
        <p:nvPicPr>
          <p:cNvPr id="96" name="Google Shape;96;p3"/>
          <p:cNvPicPr preferRelativeResize="0"/>
          <p:nvPr/>
        </p:nvPicPr>
        <p:blipFill rotWithShape="1">
          <a:blip r:embed="rId5">
            <a:alphaModFix/>
          </a:blip>
          <a:srcRect b="0" l="0" r="0" t="0"/>
          <a:stretch/>
        </p:blipFill>
        <p:spPr>
          <a:xfrm>
            <a:off x="11643631" y="0"/>
            <a:ext cx="8481334" cy="11309350"/>
          </a:xfrm>
          <a:prstGeom prst="rect">
            <a:avLst/>
          </a:prstGeom>
          <a:noFill/>
          <a:ln>
            <a:noFill/>
          </a:ln>
        </p:spPr>
      </p:pic>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1" name="Shape 291"/>
        <p:cNvGrpSpPr/>
        <p:nvPr/>
      </p:nvGrpSpPr>
      <p:grpSpPr>
        <a:xfrm>
          <a:off x="0" y="0"/>
          <a:ext cx="0" cy="0"/>
          <a:chOff x="0" y="0"/>
          <a:chExt cx="0" cy="0"/>
        </a:xfrm>
      </p:grpSpPr>
      <p:sp>
        <p:nvSpPr>
          <p:cNvPr id="292" name="Google Shape;292;p30"/>
          <p:cNvSpPr txBox="1"/>
          <p:nvPr>
            <p:ph idx="1" type="subTitle"/>
          </p:nvPr>
        </p:nvSpPr>
        <p:spPr>
          <a:xfrm>
            <a:off x="9594850" y="1235075"/>
            <a:ext cx="9144000" cy="3939540"/>
          </a:xfrm>
          <a:prstGeom prst="rect">
            <a:avLst/>
          </a:prstGeom>
          <a:noFill/>
          <a:ln>
            <a:noFill/>
          </a:ln>
        </p:spPr>
        <p:txBody>
          <a:bodyPr anchorCtr="0" anchor="t" bIns="0" lIns="0" spcFirstLastPara="1" rIns="0" wrap="square" tIns="0">
            <a:spAutoFit/>
          </a:bodyPr>
          <a:lstStyle/>
          <a:p>
            <a:pPr indent="-254000" lvl="0" marL="457200" rtl="0" algn="l">
              <a:spcBef>
                <a:spcPts val="0"/>
              </a:spcBef>
              <a:spcAft>
                <a:spcPts val="0"/>
              </a:spcAft>
              <a:buSzPts val="3200"/>
              <a:buFont typeface="Arial"/>
              <a:buNone/>
            </a:pPr>
            <a:r>
              <a:t/>
            </a:r>
            <a:endParaRPr sz="3200">
              <a:latin typeface="Roboto"/>
              <a:ea typeface="Roboto"/>
              <a:cs typeface="Roboto"/>
              <a:sym typeface="Roboto"/>
            </a:endParaRPr>
          </a:p>
          <a:p>
            <a:pPr indent="-254000" lvl="0" marL="457200" rtl="0" algn="l">
              <a:spcBef>
                <a:spcPts val="0"/>
              </a:spcBef>
              <a:spcAft>
                <a:spcPts val="0"/>
              </a:spcAft>
              <a:buSzPts val="3200"/>
              <a:buFont typeface="Arial"/>
              <a:buNone/>
            </a:pPr>
            <a:r>
              <a:t/>
            </a:r>
            <a:endParaRPr sz="3200">
              <a:latin typeface="Roboto"/>
              <a:ea typeface="Roboto"/>
              <a:cs typeface="Roboto"/>
              <a:sym typeface="Roboto"/>
            </a:endParaRPr>
          </a:p>
          <a:p>
            <a:pPr indent="-254000" lvl="0" marL="457200" rtl="0" algn="l">
              <a:spcBef>
                <a:spcPts val="0"/>
              </a:spcBef>
              <a:spcAft>
                <a:spcPts val="0"/>
              </a:spcAft>
              <a:buSzPts val="3200"/>
              <a:buFont typeface="Arial"/>
              <a:buNone/>
            </a:pPr>
            <a:r>
              <a:t/>
            </a:r>
            <a:endParaRPr b="1" sz="3200">
              <a:latin typeface="Roboto"/>
              <a:ea typeface="Roboto"/>
              <a:cs typeface="Roboto"/>
              <a:sym typeface="Roboto"/>
            </a:endParaRPr>
          </a:p>
          <a:p>
            <a:pPr indent="-254000" lvl="0" marL="457200" rtl="0" algn="l">
              <a:spcBef>
                <a:spcPts val="0"/>
              </a:spcBef>
              <a:spcAft>
                <a:spcPts val="0"/>
              </a:spcAft>
              <a:buSzPts val="3200"/>
              <a:buFont typeface="Arial"/>
              <a:buNone/>
            </a:pPr>
            <a:r>
              <a:t/>
            </a:r>
            <a:endParaRPr sz="3200">
              <a:latin typeface="Roboto"/>
              <a:ea typeface="Roboto"/>
              <a:cs typeface="Roboto"/>
              <a:sym typeface="Roboto"/>
            </a:endParaRPr>
          </a:p>
          <a:p>
            <a:pPr indent="-254000" lvl="0" marL="457200" rtl="0" algn="l">
              <a:spcBef>
                <a:spcPts val="0"/>
              </a:spcBef>
              <a:spcAft>
                <a:spcPts val="0"/>
              </a:spcAft>
              <a:buSzPts val="3200"/>
              <a:buFont typeface="Arial"/>
              <a:buNone/>
            </a:pPr>
            <a:r>
              <a:t/>
            </a:r>
            <a:endParaRPr sz="3200">
              <a:latin typeface="Roboto"/>
              <a:ea typeface="Roboto"/>
              <a:cs typeface="Roboto"/>
              <a:sym typeface="Roboto"/>
            </a:endParaRPr>
          </a:p>
          <a:p>
            <a:pPr indent="0" lvl="0" marL="0" rtl="0" algn="l">
              <a:spcBef>
                <a:spcPts val="0"/>
              </a:spcBef>
              <a:spcAft>
                <a:spcPts val="0"/>
              </a:spcAft>
              <a:buNone/>
            </a:pPr>
            <a:r>
              <a:t/>
            </a:r>
            <a:endParaRPr sz="3200">
              <a:latin typeface="Roboto"/>
              <a:ea typeface="Roboto"/>
              <a:cs typeface="Roboto"/>
              <a:sym typeface="Roboto"/>
            </a:endParaRPr>
          </a:p>
          <a:p>
            <a:pPr indent="-254000" lvl="0" marL="457200" rtl="0" algn="l">
              <a:spcBef>
                <a:spcPts val="0"/>
              </a:spcBef>
              <a:spcAft>
                <a:spcPts val="0"/>
              </a:spcAft>
              <a:buSzPts val="3200"/>
              <a:buFont typeface="Arial"/>
              <a:buNone/>
            </a:pPr>
            <a:r>
              <a:t/>
            </a:r>
            <a:endParaRPr sz="3200">
              <a:latin typeface="Roboto"/>
              <a:ea typeface="Roboto"/>
              <a:cs typeface="Roboto"/>
              <a:sym typeface="Roboto"/>
            </a:endParaRPr>
          </a:p>
          <a:p>
            <a:pPr indent="-254000" lvl="0" marL="457200" rtl="0" algn="l">
              <a:spcBef>
                <a:spcPts val="0"/>
              </a:spcBef>
              <a:spcAft>
                <a:spcPts val="0"/>
              </a:spcAft>
              <a:buSzPts val="3200"/>
              <a:buFont typeface="Arial"/>
              <a:buNone/>
            </a:pPr>
            <a:r>
              <a:t/>
            </a:r>
            <a:endParaRPr sz="3200">
              <a:latin typeface="Roboto"/>
              <a:ea typeface="Roboto"/>
              <a:cs typeface="Roboto"/>
              <a:sym typeface="Roboto"/>
            </a:endParaRPr>
          </a:p>
        </p:txBody>
      </p:sp>
      <p:sp>
        <p:nvSpPr>
          <p:cNvPr id="293" name="Google Shape;293;p30"/>
          <p:cNvSpPr txBox="1"/>
          <p:nvPr>
            <p:ph type="ctrTitle"/>
          </p:nvPr>
        </p:nvSpPr>
        <p:spPr>
          <a:xfrm>
            <a:off x="1243120" y="1463675"/>
            <a:ext cx="7504794" cy="1399267"/>
          </a:xfrm>
          <a:prstGeom prst="rect">
            <a:avLst/>
          </a:prstGeom>
          <a:noFill/>
          <a:ln>
            <a:noFill/>
          </a:ln>
        </p:spPr>
        <p:txBody>
          <a:bodyPr anchorCtr="0" anchor="t" bIns="0" lIns="0" spcFirstLastPara="1" rIns="0" wrap="square" tIns="0">
            <a:noAutofit/>
          </a:bodyPr>
          <a:lstStyle/>
          <a:p>
            <a:pPr indent="0" lvl="0" marL="0" rtl="0" algn="l">
              <a:spcBef>
                <a:spcPts val="0"/>
              </a:spcBef>
              <a:spcAft>
                <a:spcPts val="0"/>
              </a:spcAft>
              <a:buNone/>
            </a:pPr>
            <a:r>
              <a:rPr b="1" lang="el-GR" sz="5400">
                <a:solidFill>
                  <a:srgbClr val="2330DC"/>
                </a:solidFill>
              </a:rPr>
              <a:t>Impact sur l'agriculture</a:t>
            </a:r>
            <a:endParaRPr b="1" sz="5400">
              <a:solidFill>
                <a:srgbClr val="2330DC"/>
              </a:solidFill>
            </a:endParaRPr>
          </a:p>
        </p:txBody>
      </p:sp>
      <p:sp>
        <p:nvSpPr>
          <p:cNvPr id="294" name="Google Shape;294;p30"/>
          <p:cNvSpPr/>
          <p:nvPr/>
        </p:nvSpPr>
        <p:spPr>
          <a:xfrm>
            <a:off x="9290050" y="3721160"/>
            <a:ext cx="9801951" cy="1077218"/>
          </a:xfrm>
          <a:prstGeom prst="rect">
            <a:avLst/>
          </a:prstGeom>
          <a:noFill/>
          <a:ln>
            <a:noFill/>
          </a:ln>
        </p:spPr>
        <p:txBody>
          <a:bodyPr anchorCtr="0" anchor="t" bIns="45700" lIns="91425" spcFirstLastPara="1" rIns="91425" wrap="square" tIns="45700">
            <a:spAutoFit/>
          </a:bodyPr>
          <a:lstStyle/>
          <a:p>
            <a:pPr indent="0" lvl="0" marL="0" rtl="0" algn="l">
              <a:spcBef>
                <a:spcPts val="0"/>
              </a:spcBef>
              <a:spcAft>
                <a:spcPts val="0"/>
              </a:spcAft>
              <a:buNone/>
            </a:pPr>
            <a:r>
              <a:t/>
            </a:r>
            <a:endParaRPr sz="3200">
              <a:latin typeface="Roboto"/>
              <a:ea typeface="Roboto"/>
              <a:cs typeface="Roboto"/>
              <a:sym typeface="Roboto"/>
            </a:endParaRPr>
          </a:p>
          <a:p>
            <a:pPr indent="-254000" lvl="0" marL="457200" rtl="0" algn="l">
              <a:spcBef>
                <a:spcPts val="0"/>
              </a:spcBef>
              <a:spcAft>
                <a:spcPts val="0"/>
              </a:spcAft>
              <a:buSzPts val="3200"/>
              <a:buFont typeface="Arial"/>
              <a:buNone/>
            </a:pPr>
            <a:r>
              <a:t/>
            </a:r>
            <a:endParaRPr sz="3200">
              <a:latin typeface="Roboto"/>
              <a:ea typeface="Roboto"/>
              <a:cs typeface="Roboto"/>
              <a:sym typeface="Roboto"/>
            </a:endParaRPr>
          </a:p>
        </p:txBody>
      </p:sp>
      <p:sp>
        <p:nvSpPr>
          <p:cNvPr id="295" name="Google Shape;295;p30"/>
          <p:cNvSpPr/>
          <p:nvPr/>
        </p:nvSpPr>
        <p:spPr>
          <a:xfrm>
            <a:off x="984250" y="3797360"/>
            <a:ext cx="8382000" cy="5509200"/>
          </a:xfrm>
          <a:prstGeom prst="rect">
            <a:avLst/>
          </a:prstGeom>
          <a:noFill/>
          <a:ln>
            <a:noFill/>
          </a:ln>
        </p:spPr>
        <p:txBody>
          <a:bodyPr anchorCtr="0" anchor="t" bIns="45700" lIns="91425" spcFirstLastPara="1" rIns="91425" wrap="square" tIns="45700">
            <a:spAutoFit/>
          </a:bodyPr>
          <a:lstStyle/>
          <a:p>
            <a:pPr indent="-457200" lvl="0" marL="457200" rtl="0" algn="l">
              <a:spcBef>
                <a:spcPts val="0"/>
              </a:spcBef>
              <a:spcAft>
                <a:spcPts val="0"/>
              </a:spcAft>
              <a:buClr>
                <a:srgbClr val="2330DC"/>
              </a:buClr>
              <a:buSzPts val="3200"/>
              <a:buFont typeface="Arial"/>
              <a:buChar char="•"/>
            </a:pPr>
            <a:r>
              <a:rPr lang="el-GR" sz="3200">
                <a:solidFill>
                  <a:srgbClr val="2330DC"/>
                </a:solidFill>
                <a:latin typeface="Roboto"/>
                <a:ea typeface="Roboto"/>
                <a:cs typeface="Roboto"/>
                <a:sym typeface="Roboto"/>
              </a:rPr>
              <a:t>La culture conventionnelle du coton nécessite d'énormes quantités d'eau, ce qui </a:t>
            </a:r>
            <a:r>
              <a:rPr lang="el-GR" sz="3200">
                <a:solidFill>
                  <a:srgbClr val="FDA800"/>
                </a:solidFill>
                <a:latin typeface="Roboto"/>
                <a:ea typeface="Roboto"/>
                <a:cs typeface="Roboto"/>
                <a:sym typeface="Roboto"/>
              </a:rPr>
              <a:t>épuise les ressources en eau douce </a:t>
            </a:r>
            <a:r>
              <a:rPr lang="el-GR" sz="3200">
                <a:solidFill>
                  <a:srgbClr val="2330DC"/>
                </a:solidFill>
                <a:latin typeface="Roboto"/>
                <a:ea typeface="Roboto"/>
                <a:cs typeface="Roboto"/>
                <a:sym typeface="Roboto"/>
              </a:rPr>
              <a:t>dans des régions où elles sont déjà limitées.</a:t>
            </a:r>
            <a:endParaRPr sz="3200">
              <a:solidFill>
                <a:srgbClr val="2330DC"/>
              </a:solidFill>
              <a:latin typeface="Roboto"/>
              <a:ea typeface="Roboto"/>
              <a:cs typeface="Roboto"/>
              <a:sym typeface="Roboto"/>
            </a:endParaRPr>
          </a:p>
          <a:p>
            <a:pPr indent="-254000" lvl="0" marL="457200" rtl="0" algn="l">
              <a:spcBef>
                <a:spcPts val="0"/>
              </a:spcBef>
              <a:spcAft>
                <a:spcPts val="0"/>
              </a:spcAft>
              <a:buSzPts val="3200"/>
              <a:buFont typeface="Arial"/>
              <a:buNone/>
            </a:pPr>
            <a:r>
              <a:t/>
            </a:r>
            <a:endParaRPr b="1" sz="3200">
              <a:solidFill>
                <a:srgbClr val="2330DC"/>
              </a:solidFill>
              <a:latin typeface="Roboto"/>
              <a:ea typeface="Roboto"/>
              <a:cs typeface="Roboto"/>
              <a:sym typeface="Roboto"/>
            </a:endParaRPr>
          </a:p>
          <a:p>
            <a:pPr indent="-254000" lvl="0" marL="457200" rtl="0" algn="l">
              <a:spcBef>
                <a:spcPts val="0"/>
              </a:spcBef>
              <a:spcAft>
                <a:spcPts val="0"/>
              </a:spcAft>
              <a:buSzPts val="3200"/>
              <a:buFont typeface="Arial"/>
              <a:buNone/>
            </a:pPr>
            <a:r>
              <a:t/>
            </a:r>
            <a:endParaRPr b="1" sz="3200">
              <a:solidFill>
                <a:srgbClr val="2330DC"/>
              </a:solidFill>
              <a:latin typeface="Roboto"/>
              <a:ea typeface="Roboto"/>
              <a:cs typeface="Roboto"/>
              <a:sym typeface="Roboto"/>
            </a:endParaRPr>
          </a:p>
          <a:p>
            <a:pPr indent="-457200" lvl="0" marL="457200" rtl="0" algn="l">
              <a:spcBef>
                <a:spcPts val="0"/>
              </a:spcBef>
              <a:spcAft>
                <a:spcPts val="0"/>
              </a:spcAft>
              <a:buClr>
                <a:srgbClr val="2330DC"/>
              </a:buClr>
              <a:buSzPts val="3200"/>
              <a:buFont typeface="Arial"/>
              <a:buChar char="•"/>
            </a:pPr>
            <a:r>
              <a:rPr lang="el-GR" sz="3200">
                <a:solidFill>
                  <a:srgbClr val="2330DC"/>
                </a:solidFill>
                <a:latin typeface="Roboto"/>
                <a:ea typeface="Roboto"/>
                <a:cs typeface="Roboto"/>
                <a:sym typeface="Roboto"/>
              </a:rPr>
              <a:t>L'utilisation de pesticides et d'engrais dans la culture du coton non biologique peut dégrader la qualité des sols et </a:t>
            </a:r>
            <a:r>
              <a:rPr lang="el-GR" sz="3200">
                <a:solidFill>
                  <a:srgbClr val="FDA800"/>
                </a:solidFill>
                <a:latin typeface="Roboto"/>
                <a:ea typeface="Roboto"/>
                <a:cs typeface="Roboto"/>
                <a:sym typeface="Roboto"/>
              </a:rPr>
              <a:t>endommager les écosystèmes</a:t>
            </a:r>
            <a:r>
              <a:rPr lang="el-GR" sz="3200">
                <a:solidFill>
                  <a:srgbClr val="2330DC"/>
                </a:solidFill>
                <a:latin typeface="Roboto"/>
                <a:ea typeface="Roboto"/>
                <a:cs typeface="Roboto"/>
                <a:sym typeface="Roboto"/>
              </a:rPr>
              <a:t>.</a:t>
            </a:r>
            <a:endParaRPr sz="3200">
              <a:solidFill>
                <a:srgbClr val="2330DC"/>
              </a:solidFill>
              <a:latin typeface="Roboto"/>
              <a:ea typeface="Roboto"/>
              <a:cs typeface="Roboto"/>
              <a:sym typeface="Roboto"/>
            </a:endParaRPr>
          </a:p>
        </p:txBody>
      </p:sp>
      <p:sp>
        <p:nvSpPr>
          <p:cNvPr id="296" name="Google Shape;296;p30"/>
          <p:cNvSpPr/>
          <p:nvPr/>
        </p:nvSpPr>
        <p:spPr>
          <a:xfrm>
            <a:off x="10128250" y="1463675"/>
            <a:ext cx="9457536" cy="1754326"/>
          </a:xfrm>
          <a:prstGeom prst="rect">
            <a:avLst/>
          </a:prstGeom>
          <a:noFill/>
          <a:ln>
            <a:noFill/>
          </a:ln>
        </p:spPr>
        <p:txBody>
          <a:bodyPr anchorCtr="0" anchor="t" bIns="45700" lIns="91425" spcFirstLastPara="1" rIns="91425" wrap="square" tIns="45700">
            <a:spAutoFit/>
          </a:bodyPr>
          <a:lstStyle/>
          <a:p>
            <a:pPr indent="0" lvl="0" marL="0" rtl="0" algn="l">
              <a:spcBef>
                <a:spcPts val="0"/>
              </a:spcBef>
              <a:spcAft>
                <a:spcPts val="0"/>
              </a:spcAft>
              <a:buNone/>
            </a:pPr>
            <a:r>
              <a:rPr b="1" lang="el-GR" sz="5400">
                <a:solidFill>
                  <a:srgbClr val="2330DC"/>
                </a:solidFill>
                <a:latin typeface="Roboto"/>
                <a:ea typeface="Roboto"/>
                <a:cs typeface="Roboto"/>
                <a:sym typeface="Roboto"/>
              </a:rPr>
              <a:t>Dépréciation planifiée</a:t>
            </a:r>
            <a:endParaRPr sz="5400">
              <a:solidFill>
                <a:srgbClr val="2330DC"/>
              </a:solidFill>
              <a:latin typeface="Roboto"/>
              <a:ea typeface="Roboto"/>
              <a:cs typeface="Roboto"/>
              <a:sym typeface="Roboto"/>
            </a:endParaRPr>
          </a:p>
        </p:txBody>
      </p:sp>
      <p:sp>
        <p:nvSpPr>
          <p:cNvPr id="297" name="Google Shape;297;p30"/>
          <p:cNvSpPr/>
          <p:nvPr/>
        </p:nvSpPr>
        <p:spPr>
          <a:xfrm>
            <a:off x="10052050" y="3749675"/>
            <a:ext cx="8364131" cy="6986528"/>
          </a:xfrm>
          <a:prstGeom prst="rect">
            <a:avLst/>
          </a:prstGeom>
          <a:noFill/>
          <a:ln>
            <a:noFill/>
          </a:ln>
        </p:spPr>
        <p:txBody>
          <a:bodyPr anchorCtr="0" anchor="t" bIns="45700" lIns="91425" spcFirstLastPara="1" rIns="91425" wrap="square" tIns="45700">
            <a:spAutoFit/>
          </a:bodyPr>
          <a:lstStyle/>
          <a:p>
            <a:pPr indent="-457200" lvl="0" marL="457200" rtl="0" algn="l">
              <a:spcBef>
                <a:spcPts val="0"/>
              </a:spcBef>
              <a:spcAft>
                <a:spcPts val="0"/>
              </a:spcAft>
              <a:buClr>
                <a:srgbClr val="2330DC"/>
              </a:buClr>
              <a:buSzPts val="3200"/>
              <a:buFont typeface="Arial"/>
              <a:buChar char="•"/>
            </a:pPr>
            <a:r>
              <a:rPr lang="el-GR" sz="3200">
                <a:solidFill>
                  <a:srgbClr val="2330DC"/>
                </a:solidFill>
                <a:latin typeface="Roboto"/>
                <a:ea typeface="Roboto"/>
                <a:cs typeface="Roboto"/>
                <a:sym typeface="Roboto"/>
              </a:rPr>
              <a:t>Les vêtements de la mode rapide sont souvent fabriqués avec des tissus de moindre qualité et </a:t>
            </a:r>
            <a:r>
              <a:rPr lang="el-GR" sz="3200">
                <a:solidFill>
                  <a:srgbClr val="FDA800"/>
                </a:solidFill>
                <a:latin typeface="Roboto"/>
                <a:ea typeface="Roboto"/>
                <a:cs typeface="Roboto"/>
                <a:sym typeface="Roboto"/>
              </a:rPr>
              <a:t>conçus pour être portés quelques </a:t>
            </a:r>
            <a:r>
              <a:rPr lang="el-GR" sz="3200">
                <a:solidFill>
                  <a:srgbClr val="2330DC"/>
                </a:solidFill>
                <a:latin typeface="Roboto"/>
                <a:ea typeface="Roboto"/>
                <a:cs typeface="Roboto"/>
                <a:sym typeface="Roboto"/>
              </a:rPr>
              <a:t>fois avant d'être jetés, ce qui contribue à une production excessive de déchets.</a:t>
            </a:r>
            <a:endParaRPr sz="3200">
              <a:solidFill>
                <a:srgbClr val="2330DC"/>
              </a:solidFill>
              <a:latin typeface="Roboto"/>
              <a:ea typeface="Roboto"/>
              <a:cs typeface="Roboto"/>
              <a:sym typeface="Roboto"/>
            </a:endParaRPr>
          </a:p>
          <a:p>
            <a:pPr indent="0" lvl="0" marL="0" rtl="0" algn="l">
              <a:spcBef>
                <a:spcPts val="0"/>
              </a:spcBef>
              <a:spcAft>
                <a:spcPts val="0"/>
              </a:spcAft>
              <a:buNone/>
            </a:pPr>
            <a:r>
              <a:t/>
            </a:r>
            <a:endParaRPr sz="3200">
              <a:solidFill>
                <a:srgbClr val="2330DC"/>
              </a:solidFill>
              <a:latin typeface="Roboto"/>
              <a:ea typeface="Roboto"/>
              <a:cs typeface="Roboto"/>
              <a:sym typeface="Roboto"/>
            </a:endParaRPr>
          </a:p>
          <a:p>
            <a:pPr indent="0" lvl="0" marL="0" rtl="0" algn="l">
              <a:spcBef>
                <a:spcPts val="0"/>
              </a:spcBef>
              <a:spcAft>
                <a:spcPts val="0"/>
              </a:spcAft>
              <a:buNone/>
            </a:pPr>
            <a:r>
              <a:t/>
            </a:r>
            <a:endParaRPr sz="3200">
              <a:solidFill>
                <a:srgbClr val="2330DC"/>
              </a:solidFill>
              <a:latin typeface="Roboto"/>
              <a:ea typeface="Roboto"/>
              <a:cs typeface="Roboto"/>
              <a:sym typeface="Roboto"/>
            </a:endParaRPr>
          </a:p>
          <a:p>
            <a:pPr indent="-457200" lvl="0" marL="457200" rtl="0" algn="l">
              <a:spcBef>
                <a:spcPts val="0"/>
              </a:spcBef>
              <a:spcAft>
                <a:spcPts val="0"/>
              </a:spcAft>
              <a:buClr>
                <a:srgbClr val="2330DC"/>
              </a:buClr>
              <a:buSzPts val="3200"/>
              <a:buFont typeface="Arial"/>
              <a:buChar char="•"/>
            </a:pPr>
            <a:r>
              <a:rPr lang="el-GR" sz="3200">
                <a:solidFill>
                  <a:srgbClr val="2330DC"/>
                </a:solidFill>
                <a:latin typeface="Roboto"/>
                <a:ea typeface="Roboto"/>
                <a:cs typeface="Roboto"/>
                <a:sym typeface="Roboto"/>
              </a:rPr>
              <a:t>De nombreux vêtements de la mode rapide sont souvent difficiles à réparer en raison de la </a:t>
            </a:r>
            <a:r>
              <a:rPr lang="el-GR" sz="3200">
                <a:solidFill>
                  <a:srgbClr val="FDA800"/>
                </a:solidFill>
                <a:latin typeface="Roboto"/>
                <a:ea typeface="Roboto"/>
                <a:cs typeface="Roboto"/>
                <a:sym typeface="Roboto"/>
              </a:rPr>
              <a:t>mauvaise qualité des matériaux</a:t>
            </a:r>
            <a:r>
              <a:rPr lang="el-GR" sz="3200">
                <a:solidFill>
                  <a:srgbClr val="2330DC"/>
                </a:solidFill>
                <a:latin typeface="Roboto"/>
                <a:ea typeface="Roboto"/>
                <a:cs typeface="Roboto"/>
                <a:sym typeface="Roboto"/>
              </a:rPr>
              <a:t>, ce qui incite à les jeter plutôt qu'à les réutiliser ou à les réparer.</a:t>
            </a:r>
            <a:endParaRPr sz="3200">
              <a:solidFill>
                <a:srgbClr val="2330DC"/>
              </a:solidFill>
              <a:latin typeface="Roboto"/>
              <a:ea typeface="Roboto"/>
              <a:cs typeface="Roboto"/>
              <a:sym typeface="Roboto"/>
            </a:endParaRPr>
          </a:p>
        </p:txBody>
      </p:sp>
    </p:spTree>
  </p:cSld>
  <p:clrMapOvr>
    <a:masterClrMapping/>
  </p:clrMapOvr>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1" name="Shape 301"/>
        <p:cNvGrpSpPr/>
        <p:nvPr/>
      </p:nvGrpSpPr>
      <p:grpSpPr>
        <a:xfrm>
          <a:off x="0" y="0"/>
          <a:ext cx="0" cy="0"/>
          <a:chOff x="0" y="0"/>
          <a:chExt cx="0" cy="0"/>
        </a:xfrm>
      </p:grpSpPr>
      <p:sp>
        <p:nvSpPr>
          <p:cNvPr id="302" name="Google Shape;302;p31"/>
          <p:cNvSpPr txBox="1"/>
          <p:nvPr>
            <p:ph idx="1" type="subTitle"/>
          </p:nvPr>
        </p:nvSpPr>
        <p:spPr>
          <a:xfrm>
            <a:off x="9594850" y="1235075"/>
            <a:ext cx="9144000" cy="3939540"/>
          </a:xfrm>
          <a:prstGeom prst="rect">
            <a:avLst/>
          </a:prstGeom>
          <a:noFill/>
          <a:ln>
            <a:noFill/>
          </a:ln>
        </p:spPr>
        <p:txBody>
          <a:bodyPr anchorCtr="0" anchor="t" bIns="0" lIns="0" spcFirstLastPara="1" rIns="0" wrap="square" tIns="0">
            <a:spAutoFit/>
          </a:bodyPr>
          <a:lstStyle/>
          <a:p>
            <a:pPr indent="-254000" lvl="0" marL="457200" rtl="0" algn="l">
              <a:spcBef>
                <a:spcPts val="0"/>
              </a:spcBef>
              <a:spcAft>
                <a:spcPts val="0"/>
              </a:spcAft>
              <a:buSzPts val="3200"/>
              <a:buFont typeface="Arial"/>
              <a:buNone/>
            </a:pPr>
            <a:r>
              <a:t/>
            </a:r>
            <a:endParaRPr sz="3200">
              <a:latin typeface="Roboto"/>
              <a:ea typeface="Roboto"/>
              <a:cs typeface="Roboto"/>
              <a:sym typeface="Roboto"/>
            </a:endParaRPr>
          </a:p>
          <a:p>
            <a:pPr indent="-254000" lvl="0" marL="457200" rtl="0" algn="l">
              <a:spcBef>
                <a:spcPts val="0"/>
              </a:spcBef>
              <a:spcAft>
                <a:spcPts val="0"/>
              </a:spcAft>
              <a:buSzPts val="3200"/>
              <a:buFont typeface="Arial"/>
              <a:buNone/>
            </a:pPr>
            <a:r>
              <a:t/>
            </a:r>
            <a:endParaRPr sz="3200">
              <a:latin typeface="Roboto"/>
              <a:ea typeface="Roboto"/>
              <a:cs typeface="Roboto"/>
              <a:sym typeface="Roboto"/>
            </a:endParaRPr>
          </a:p>
          <a:p>
            <a:pPr indent="-254000" lvl="0" marL="457200" rtl="0" algn="l">
              <a:spcBef>
                <a:spcPts val="0"/>
              </a:spcBef>
              <a:spcAft>
                <a:spcPts val="0"/>
              </a:spcAft>
              <a:buSzPts val="3200"/>
              <a:buFont typeface="Arial"/>
              <a:buNone/>
            </a:pPr>
            <a:r>
              <a:t/>
            </a:r>
            <a:endParaRPr b="1" sz="3200">
              <a:latin typeface="Roboto"/>
              <a:ea typeface="Roboto"/>
              <a:cs typeface="Roboto"/>
              <a:sym typeface="Roboto"/>
            </a:endParaRPr>
          </a:p>
          <a:p>
            <a:pPr indent="-254000" lvl="0" marL="457200" rtl="0" algn="l">
              <a:spcBef>
                <a:spcPts val="0"/>
              </a:spcBef>
              <a:spcAft>
                <a:spcPts val="0"/>
              </a:spcAft>
              <a:buSzPts val="3200"/>
              <a:buFont typeface="Arial"/>
              <a:buNone/>
            </a:pPr>
            <a:r>
              <a:t/>
            </a:r>
            <a:endParaRPr sz="3200">
              <a:latin typeface="Roboto"/>
              <a:ea typeface="Roboto"/>
              <a:cs typeface="Roboto"/>
              <a:sym typeface="Roboto"/>
            </a:endParaRPr>
          </a:p>
          <a:p>
            <a:pPr indent="-254000" lvl="0" marL="457200" rtl="0" algn="l">
              <a:spcBef>
                <a:spcPts val="0"/>
              </a:spcBef>
              <a:spcAft>
                <a:spcPts val="0"/>
              </a:spcAft>
              <a:buSzPts val="3200"/>
              <a:buFont typeface="Arial"/>
              <a:buNone/>
            </a:pPr>
            <a:r>
              <a:t/>
            </a:r>
            <a:endParaRPr sz="3200">
              <a:latin typeface="Roboto"/>
              <a:ea typeface="Roboto"/>
              <a:cs typeface="Roboto"/>
              <a:sym typeface="Roboto"/>
            </a:endParaRPr>
          </a:p>
          <a:p>
            <a:pPr indent="0" lvl="0" marL="0" rtl="0" algn="l">
              <a:spcBef>
                <a:spcPts val="0"/>
              </a:spcBef>
              <a:spcAft>
                <a:spcPts val="0"/>
              </a:spcAft>
              <a:buNone/>
            </a:pPr>
            <a:r>
              <a:t/>
            </a:r>
            <a:endParaRPr sz="3200">
              <a:latin typeface="Roboto"/>
              <a:ea typeface="Roboto"/>
              <a:cs typeface="Roboto"/>
              <a:sym typeface="Roboto"/>
            </a:endParaRPr>
          </a:p>
          <a:p>
            <a:pPr indent="-254000" lvl="0" marL="457200" rtl="0" algn="l">
              <a:spcBef>
                <a:spcPts val="0"/>
              </a:spcBef>
              <a:spcAft>
                <a:spcPts val="0"/>
              </a:spcAft>
              <a:buSzPts val="3200"/>
              <a:buFont typeface="Arial"/>
              <a:buNone/>
            </a:pPr>
            <a:r>
              <a:t/>
            </a:r>
            <a:endParaRPr sz="3200">
              <a:latin typeface="Roboto"/>
              <a:ea typeface="Roboto"/>
              <a:cs typeface="Roboto"/>
              <a:sym typeface="Roboto"/>
            </a:endParaRPr>
          </a:p>
          <a:p>
            <a:pPr indent="-254000" lvl="0" marL="457200" rtl="0" algn="l">
              <a:spcBef>
                <a:spcPts val="0"/>
              </a:spcBef>
              <a:spcAft>
                <a:spcPts val="0"/>
              </a:spcAft>
              <a:buSzPts val="3200"/>
              <a:buFont typeface="Arial"/>
              <a:buNone/>
            </a:pPr>
            <a:r>
              <a:t/>
            </a:r>
            <a:endParaRPr sz="3200">
              <a:latin typeface="Roboto"/>
              <a:ea typeface="Roboto"/>
              <a:cs typeface="Roboto"/>
              <a:sym typeface="Roboto"/>
            </a:endParaRPr>
          </a:p>
        </p:txBody>
      </p:sp>
      <p:sp>
        <p:nvSpPr>
          <p:cNvPr id="303" name="Google Shape;303;p31"/>
          <p:cNvSpPr txBox="1"/>
          <p:nvPr>
            <p:ph type="ctrTitle"/>
          </p:nvPr>
        </p:nvSpPr>
        <p:spPr>
          <a:xfrm>
            <a:off x="1212850" y="4359275"/>
            <a:ext cx="7315201" cy="2057400"/>
          </a:xfrm>
          <a:prstGeom prst="rect">
            <a:avLst/>
          </a:prstGeom>
          <a:noFill/>
          <a:ln>
            <a:noFill/>
          </a:ln>
        </p:spPr>
        <p:txBody>
          <a:bodyPr anchorCtr="0" anchor="t" bIns="0" lIns="0" spcFirstLastPara="1" rIns="0" wrap="square" tIns="0">
            <a:noAutofit/>
          </a:bodyPr>
          <a:lstStyle/>
          <a:p>
            <a:pPr indent="0" lvl="0" marL="0" rtl="0" algn="l">
              <a:spcBef>
                <a:spcPts val="0"/>
              </a:spcBef>
              <a:spcAft>
                <a:spcPts val="0"/>
              </a:spcAft>
              <a:buNone/>
            </a:pPr>
            <a:r>
              <a:rPr b="1" lang="el-GR" sz="5400">
                <a:solidFill>
                  <a:srgbClr val="2330DC"/>
                </a:solidFill>
              </a:rPr>
              <a:t>Accessibilité de la mode durable</a:t>
            </a:r>
            <a:endParaRPr b="1" sz="5400">
              <a:solidFill>
                <a:srgbClr val="2330DC"/>
              </a:solidFill>
            </a:endParaRPr>
          </a:p>
        </p:txBody>
      </p:sp>
      <p:sp>
        <p:nvSpPr>
          <p:cNvPr id="304" name="Google Shape;304;p31"/>
          <p:cNvSpPr/>
          <p:nvPr/>
        </p:nvSpPr>
        <p:spPr>
          <a:xfrm>
            <a:off x="9290050" y="3117275"/>
            <a:ext cx="9801951" cy="6494085"/>
          </a:xfrm>
          <a:prstGeom prst="rect">
            <a:avLst/>
          </a:prstGeom>
          <a:noFill/>
          <a:ln>
            <a:noFill/>
          </a:ln>
        </p:spPr>
        <p:txBody>
          <a:bodyPr anchorCtr="0" anchor="t" bIns="45700" lIns="91425" spcFirstLastPara="1" rIns="91425" wrap="square" tIns="45700">
            <a:spAutoFit/>
          </a:bodyPr>
          <a:lstStyle/>
          <a:p>
            <a:pPr indent="-457200" lvl="0" marL="457200" rtl="0" algn="l">
              <a:spcBef>
                <a:spcPts val="0"/>
              </a:spcBef>
              <a:spcAft>
                <a:spcPts val="0"/>
              </a:spcAft>
              <a:buClr>
                <a:srgbClr val="2330DC"/>
              </a:buClr>
              <a:buSzPts val="3200"/>
              <a:buFont typeface="Arial"/>
              <a:buChar char="•"/>
            </a:pPr>
            <a:r>
              <a:rPr lang="el-GR" sz="3200">
                <a:solidFill>
                  <a:srgbClr val="2330DC"/>
                </a:solidFill>
              </a:rPr>
              <a:t>La mode durable est souvent </a:t>
            </a:r>
            <a:r>
              <a:rPr lang="el-GR" sz="3200">
                <a:solidFill>
                  <a:srgbClr val="FDA800"/>
                </a:solidFill>
              </a:rPr>
              <a:t>plus chère </a:t>
            </a:r>
            <a:r>
              <a:rPr lang="el-GR" sz="3200">
                <a:solidFill>
                  <a:srgbClr val="2330DC"/>
                </a:solidFill>
              </a:rPr>
              <a:t>en raison de la production éthique et de l'utilisation de matériaux respectueux de l'environnement, ce qui la rend inabordable pour de nombreux consommateurs/trices.</a:t>
            </a:r>
            <a:endParaRPr sz="3200">
              <a:solidFill>
                <a:srgbClr val="2330DC"/>
              </a:solidFill>
            </a:endParaRPr>
          </a:p>
          <a:p>
            <a:pPr indent="-254000" lvl="0" marL="457200" rtl="0" algn="l">
              <a:spcBef>
                <a:spcPts val="0"/>
              </a:spcBef>
              <a:spcAft>
                <a:spcPts val="0"/>
              </a:spcAft>
              <a:buSzPts val="3200"/>
              <a:buFont typeface="Arial"/>
              <a:buNone/>
            </a:pPr>
            <a:r>
              <a:t/>
            </a:r>
            <a:endParaRPr sz="3200">
              <a:solidFill>
                <a:srgbClr val="2330DC"/>
              </a:solidFill>
            </a:endParaRPr>
          </a:p>
          <a:p>
            <a:pPr indent="-254000" lvl="0" marL="457200" rtl="0" algn="l">
              <a:spcBef>
                <a:spcPts val="0"/>
              </a:spcBef>
              <a:spcAft>
                <a:spcPts val="0"/>
              </a:spcAft>
              <a:buSzPts val="3200"/>
              <a:buFont typeface="Arial"/>
              <a:buNone/>
            </a:pPr>
            <a:r>
              <a:t/>
            </a:r>
            <a:endParaRPr sz="3200">
              <a:solidFill>
                <a:srgbClr val="2330DC"/>
              </a:solidFill>
            </a:endParaRPr>
          </a:p>
          <a:p>
            <a:pPr indent="-457200" lvl="0" marL="457200" rtl="0" algn="l">
              <a:spcBef>
                <a:spcPts val="0"/>
              </a:spcBef>
              <a:spcAft>
                <a:spcPts val="0"/>
              </a:spcAft>
              <a:buClr>
                <a:srgbClr val="2330DC"/>
              </a:buClr>
              <a:buSzPts val="3200"/>
              <a:buFont typeface="Arial"/>
              <a:buChar char="•"/>
            </a:pPr>
            <a:r>
              <a:rPr lang="el-GR" sz="3200">
                <a:solidFill>
                  <a:srgbClr val="2330DC"/>
                </a:solidFill>
              </a:rPr>
              <a:t>Les consommateurs/trices aux revenus les plus faibles ne sont peut-être pas en mesure d'accorder la priorité à la durabilité en raison de l'accessibilité financière et de la </a:t>
            </a:r>
            <a:r>
              <a:rPr lang="el-GR" sz="3200">
                <a:solidFill>
                  <a:srgbClr val="FDA800"/>
                </a:solidFill>
              </a:rPr>
              <a:t>commodité de la mode rapide</a:t>
            </a:r>
            <a:r>
              <a:rPr lang="el-GR" sz="3200">
                <a:solidFill>
                  <a:srgbClr val="2330DC"/>
                </a:solidFill>
              </a:rPr>
              <a:t>.</a:t>
            </a:r>
            <a:endParaRPr sz="3200">
              <a:solidFill>
                <a:srgbClr val="2330DC"/>
              </a:solidFill>
            </a:endParaRPr>
          </a:p>
          <a:p>
            <a:pPr indent="0" lvl="0" marL="0" rtl="0" algn="l">
              <a:spcBef>
                <a:spcPts val="0"/>
              </a:spcBef>
              <a:spcAft>
                <a:spcPts val="0"/>
              </a:spcAft>
              <a:buNone/>
            </a:pPr>
            <a:r>
              <a:t/>
            </a:r>
            <a:endParaRPr sz="3200">
              <a:solidFill>
                <a:srgbClr val="2330DC"/>
              </a:solidFill>
              <a:latin typeface="Roboto"/>
              <a:ea typeface="Roboto"/>
              <a:cs typeface="Roboto"/>
              <a:sym typeface="Roboto"/>
            </a:endParaRPr>
          </a:p>
          <a:p>
            <a:pPr indent="-254000" lvl="0" marL="457200" rtl="0" algn="l">
              <a:spcBef>
                <a:spcPts val="0"/>
              </a:spcBef>
              <a:spcAft>
                <a:spcPts val="0"/>
              </a:spcAft>
              <a:buSzPts val="3200"/>
              <a:buFont typeface="Arial"/>
              <a:buNone/>
            </a:pPr>
            <a:r>
              <a:t/>
            </a:r>
            <a:endParaRPr sz="3200">
              <a:solidFill>
                <a:srgbClr val="2330DC"/>
              </a:solidFill>
              <a:latin typeface="Roboto"/>
              <a:ea typeface="Roboto"/>
              <a:cs typeface="Roboto"/>
              <a:sym typeface="Roboto"/>
            </a:endParaRPr>
          </a:p>
        </p:txBody>
      </p:sp>
    </p:spTree>
  </p:cSld>
  <p:clrMapOvr>
    <a:masterClrMapping/>
  </p:clrMapOvr>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8" name="Shape 308"/>
        <p:cNvGrpSpPr/>
        <p:nvPr/>
      </p:nvGrpSpPr>
      <p:grpSpPr>
        <a:xfrm>
          <a:off x="0" y="0"/>
          <a:ext cx="0" cy="0"/>
          <a:chOff x="0" y="0"/>
          <a:chExt cx="0" cy="0"/>
        </a:xfrm>
      </p:grpSpPr>
      <p:sp>
        <p:nvSpPr>
          <p:cNvPr id="309" name="Google Shape;309;p32"/>
          <p:cNvSpPr txBox="1"/>
          <p:nvPr>
            <p:ph type="title"/>
          </p:nvPr>
        </p:nvSpPr>
        <p:spPr>
          <a:xfrm>
            <a:off x="2323605" y="1593476"/>
            <a:ext cx="7373620" cy="2299970"/>
          </a:xfrm>
          <a:prstGeom prst="rect">
            <a:avLst/>
          </a:prstGeom>
          <a:noFill/>
          <a:ln>
            <a:noFill/>
          </a:ln>
        </p:spPr>
        <p:txBody>
          <a:bodyPr anchorCtr="0" anchor="t" bIns="0" lIns="0" spcFirstLastPara="1" rIns="0" wrap="square" tIns="0">
            <a:spAutoFit/>
          </a:bodyPr>
          <a:lstStyle/>
          <a:p>
            <a:pPr indent="0" lvl="0" marL="0" rtl="0" algn="l">
              <a:spcBef>
                <a:spcPts val="0"/>
              </a:spcBef>
              <a:spcAft>
                <a:spcPts val="0"/>
              </a:spcAft>
              <a:buNone/>
            </a:pPr>
            <a:r>
              <a:t/>
            </a:r>
            <a:endParaRPr/>
          </a:p>
        </p:txBody>
      </p:sp>
      <p:sp>
        <p:nvSpPr>
          <p:cNvPr id="310" name="Google Shape;310;p32"/>
          <p:cNvSpPr txBox="1"/>
          <p:nvPr>
            <p:ph idx="1" type="body"/>
          </p:nvPr>
        </p:nvSpPr>
        <p:spPr>
          <a:xfrm>
            <a:off x="1670050" y="4277550"/>
            <a:ext cx="17428800" cy="3940500"/>
          </a:xfrm>
          <a:prstGeom prst="rect">
            <a:avLst/>
          </a:prstGeom>
          <a:noFill/>
          <a:ln>
            <a:noFill/>
          </a:ln>
        </p:spPr>
        <p:txBody>
          <a:bodyPr anchorCtr="0" anchor="t" bIns="0" lIns="0" spcFirstLastPara="1" rIns="0" wrap="square" tIns="0">
            <a:spAutoFit/>
          </a:bodyPr>
          <a:lstStyle/>
          <a:p>
            <a:pPr indent="0" lvl="0" marL="0" rtl="0" algn="l">
              <a:spcBef>
                <a:spcPts val="0"/>
              </a:spcBef>
              <a:spcAft>
                <a:spcPts val="0"/>
              </a:spcAft>
              <a:buNone/>
            </a:pPr>
            <a:r>
              <a:rPr lang="el-GR" sz="3200">
                <a:solidFill>
                  <a:schemeClr val="lt1"/>
                </a:solidFill>
                <a:latin typeface="Roboto"/>
                <a:ea typeface="Roboto"/>
                <a:cs typeface="Roboto"/>
                <a:sym typeface="Roboto"/>
              </a:rPr>
              <a:t>La durabilité de la mode se heurte à de nombreux obstacles, tels que la dégradation de l'environnement, l'exploitation de la main-d'œuvre et l'inefficacité du système. La résolution de ces problèmes nécessite des efforts concertés de la part de toutes les parties prenantes, y compris les marques, les consommateurs/trices et les décideurs politiques. Ce n'est qu'au prix d'un changement culturel significatif, d'une innovation technologique et d'une réglementation renforcée que l'industrie de la mode pourra s'orienter vers un avenir plus durable et plus éthique.</a:t>
            </a:r>
            <a:endParaRPr sz="3200">
              <a:solidFill>
                <a:schemeClr val="lt1"/>
              </a:solidFill>
              <a:latin typeface="Roboto"/>
              <a:ea typeface="Roboto"/>
              <a:cs typeface="Roboto"/>
              <a:sym typeface="Roboto"/>
            </a:endParaRPr>
          </a:p>
          <a:p>
            <a:pPr indent="0" lvl="0" marL="0" rtl="0" algn="l">
              <a:spcBef>
                <a:spcPts val="0"/>
              </a:spcBef>
              <a:spcAft>
                <a:spcPts val="0"/>
              </a:spcAft>
              <a:buNone/>
            </a:pPr>
            <a:r>
              <a:t/>
            </a:r>
            <a:endParaRPr sz="3200">
              <a:solidFill>
                <a:schemeClr val="lt1"/>
              </a:solidFill>
              <a:latin typeface="Roboto"/>
              <a:ea typeface="Roboto"/>
              <a:cs typeface="Roboto"/>
              <a:sym typeface="Roboto"/>
            </a:endParaRPr>
          </a:p>
          <a:p>
            <a:pPr indent="0" lvl="0" marL="0" rtl="0" algn="l">
              <a:spcBef>
                <a:spcPts val="0"/>
              </a:spcBef>
              <a:spcAft>
                <a:spcPts val="0"/>
              </a:spcAft>
              <a:buNone/>
            </a:pPr>
            <a:r>
              <a:t/>
            </a:r>
            <a:endParaRPr sz="3200">
              <a:solidFill>
                <a:schemeClr val="lt1"/>
              </a:solidFill>
              <a:latin typeface="Roboto"/>
              <a:ea typeface="Roboto"/>
              <a:cs typeface="Roboto"/>
              <a:sym typeface="Roboto"/>
            </a:endParaRPr>
          </a:p>
        </p:txBody>
      </p:sp>
      <p:sp>
        <p:nvSpPr>
          <p:cNvPr id="311" name="Google Shape;311;p32"/>
          <p:cNvSpPr/>
          <p:nvPr/>
        </p:nvSpPr>
        <p:spPr>
          <a:xfrm>
            <a:off x="1517650" y="9829575"/>
            <a:ext cx="17428800" cy="954000"/>
          </a:xfrm>
          <a:prstGeom prst="rect">
            <a:avLst/>
          </a:prstGeom>
          <a:noFill/>
          <a:ln>
            <a:noFill/>
          </a:ln>
        </p:spPr>
        <p:txBody>
          <a:bodyPr anchorCtr="0" anchor="t" bIns="45700" lIns="91425" spcFirstLastPara="1" rIns="91425" wrap="square" tIns="45700">
            <a:spAutoFit/>
          </a:bodyPr>
          <a:lstStyle/>
          <a:p>
            <a:pPr indent="0" lvl="0" marL="0" rtl="0" algn="l">
              <a:spcBef>
                <a:spcPts val="0"/>
              </a:spcBef>
              <a:spcAft>
                <a:spcPts val="0"/>
              </a:spcAft>
              <a:buNone/>
            </a:pPr>
            <a:r>
              <a:rPr i="1" lang="el-GR" sz="2800">
                <a:solidFill>
                  <a:srgbClr val="FDA800"/>
                </a:solidFill>
                <a:latin typeface="Roboto"/>
                <a:ea typeface="Roboto"/>
                <a:cs typeface="Roboto"/>
                <a:sym typeface="Roboto"/>
              </a:rPr>
              <a:t>Matériel de Lecture Requis: Environmental Sustainability in the Fashion Industry.</a:t>
            </a:r>
            <a:endParaRPr i="1" sz="2800">
              <a:solidFill>
                <a:srgbClr val="FDA800"/>
              </a:solidFill>
              <a:latin typeface="Roboto"/>
              <a:ea typeface="Roboto"/>
              <a:cs typeface="Roboto"/>
              <a:sym typeface="Roboto"/>
            </a:endParaRPr>
          </a:p>
          <a:p>
            <a:pPr indent="0" lvl="0" marL="0" rtl="0" algn="l">
              <a:spcBef>
                <a:spcPts val="0"/>
              </a:spcBef>
              <a:spcAft>
                <a:spcPts val="0"/>
              </a:spcAft>
              <a:buNone/>
            </a:pPr>
            <a:r>
              <a:t/>
            </a:r>
            <a:endParaRPr i="1" sz="2800">
              <a:solidFill>
                <a:srgbClr val="FDA800"/>
              </a:solidFill>
              <a:latin typeface="Roboto"/>
              <a:ea typeface="Roboto"/>
              <a:cs typeface="Roboto"/>
              <a:sym typeface="Roboto"/>
            </a:endParaRPr>
          </a:p>
        </p:txBody>
      </p:sp>
    </p:spTree>
  </p:cSld>
  <p:clrMapOvr>
    <a:masterClrMapping/>
  </p:clrMapOvr>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5" name="Shape 315"/>
        <p:cNvGrpSpPr/>
        <p:nvPr/>
      </p:nvGrpSpPr>
      <p:grpSpPr>
        <a:xfrm>
          <a:off x="0" y="0"/>
          <a:ext cx="0" cy="0"/>
          <a:chOff x="0" y="0"/>
          <a:chExt cx="0" cy="0"/>
        </a:xfrm>
      </p:grpSpPr>
      <p:sp>
        <p:nvSpPr>
          <p:cNvPr id="316" name="Google Shape;316;p33"/>
          <p:cNvSpPr txBox="1"/>
          <p:nvPr/>
        </p:nvSpPr>
        <p:spPr>
          <a:xfrm>
            <a:off x="1240971" y="3444875"/>
            <a:ext cx="17574079" cy="6324600"/>
          </a:xfrm>
          <a:prstGeom prst="rect">
            <a:avLst/>
          </a:prstGeom>
          <a:noFill/>
          <a:ln>
            <a:noFill/>
          </a:ln>
        </p:spPr>
        <p:txBody>
          <a:bodyPr anchorCtr="0" anchor="t" bIns="45700" lIns="91425" spcFirstLastPara="1" rIns="91425" wrap="square" tIns="45700">
            <a:noAutofit/>
          </a:bodyPr>
          <a:lstStyle/>
          <a:p>
            <a:pPr indent="-457200" lvl="0" marL="457200" rtl="0" algn="l">
              <a:spcBef>
                <a:spcPts val="0"/>
              </a:spcBef>
              <a:spcAft>
                <a:spcPts val="0"/>
              </a:spcAft>
              <a:buClr>
                <a:schemeClr val="dk1"/>
              </a:buClr>
              <a:buSzPts val="3200"/>
              <a:buFont typeface="Arial"/>
              <a:buChar char="•"/>
            </a:pPr>
            <a:r>
              <a:rPr lang="el-GR" sz="3200">
                <a:solidFill>
                  <a:schemeClr val="dk1"/>
                </a:solidFill>
                <a:latin typeface="Roboto"/>
                <a:ea typeface="Roboto"/>
                <a:cs typeface="Roboto"/>
                <a:sym typeface="Roboto"/>
              </a:rPr>
              <a:t>Blum, P. (2021) </a:t>
            </a:r>
            <a:r>
              <a:rPr i="1" lang="el-GR" sz="3200">
                <a:solidFill>
                  <a:schemeClr val="dk1"/>
                </a:solidFill>
                <a:latin typeface="Roboto"/>
                <a:ea typeface="Roboto"/>
                <a:cs typeface="Roboto"/>
                <a:sym typeface="Roboto"/>
              </a:rPr>
              <a:t>Circular Fashion : Making the Fashion Industry Sustainable, </a:t>
            </a:r>
            <a:r>
              <a:rPr lang="el-GR" sz="3200">
                <a:solidFill>
                  <a:schemeClr val="dk1"/>
                </a:solidFill>
                <a:latin typeface="Roboto"/>
                <a:ea typeface="Roboto"/>
                <a:cs typeface="Roboto"/>
                <a:sym typeface="Roboto"/>
              </a:rPr>
              <a:t>UK : Laurence King Publishing.</a:t>
            </a:r>
            <a:endParaRPr/>
          </a:p>
          <a:p>
            <a:pPr indent="-254000" lvl="0" marL="457200" rtl="0" algn="l">
              <a:spcBef>
                <a:spcPts val="0"/>
              </a:spcBef>
              <a:spcAft>
                <a:spcPts val="0"/>
              </a:spcAft>
              <a:buSzPts val="3200"/>
              <a:buFont typeface="Arial"/>
              <a:buNone/>
            </a:pPr>
            <a:r>
              <a:t/>
            </a:r>
            <a:endParaRPr sz="3200">
              <a:solidFill>
                <a:schemeClr val="dk1"/>
              </a:solidFill>
              <a:latin typeface="Roboto"/>
              <a:ea typeface="Roboto"/>
              <a:cs typeface="Roboto"/>
              <a:sym typeface="Roboto"/>
            </a:endParaRPr>
          </a:p>
          <a:p>
            <a:pPr indent="-457200" lvl="0" marL="457200" rtl="0" algn="l">
              <a:spcBef>
                <a:spcPts val="0"/>
              </a:spcBef>
              <a:spcAft>
                <a:spcPts val="0"/>
              </a:spcAft>
              <a:buClr>
                <a:schemeClr val="dk1"/>
              </a:buClr>
              <a:buSzPts val="3200"/>
              <a:buFont typeface="Arial"/>
              <a:buChar char="•"/>
            </a:pPr>
            <a:r>
              <a:rPr lang="el-GR" sz="3200">
                <a:solidFill>
                  <a:schemeClr val="dk1"/>
                </a:solidFill>
                <a:latin typeface="Roboto"/>
                <a:ea typeface="Roboto"/>
                <a:cs typeface="Roboto"/>
                <a:sym typeface="Roboto"/>
              </a:rPr>
              <a:t>Fletcher, K. (2014) </a:t>
            </a:r>
            <a:r>
              <a:rPr i="1" lang="el-GR" sz="3200">
                <a:solidFill>
                  <a:schemeClr val="dk1"/>
                </a:solidFill>
                <a:latin typeface="Roboto"/>
                <a:ea typeface="Roboto"/>
                <a:cs typeface="Roboto"/>
                <a:sym typeface="Roboto"/>
              </a:rPr>
              <a:t>Sustainable Fashion and Textiles : Design Journeys</a:t>
            </a:r>
            <a:r>
              <a:rPr lang="el-GR" sz="3200">
                <a:solidFill>
                  <a:schemeClr val="dk1"/>
                </a:solidFill>
                <a:latin typeface="Roboto"/>
                <a:ea typeface="Roboto"/>
                <a:cs typeface="Roboto"/>
                <a:sym typeface="Roboto"/>
              </a:rPr>
              <a:t>. 2</a:t>
            </a:r>
            <a:r>
              <a:rPr baseline="30000" lang="el-GR" sz="3200">
                <a:solidFill>
                  <a:schemeClr val="dk1"/>
                </a:solidFill>
                <a:latin typeface="Roboto"/>
                <a:ea typeface="Roboto"/>
                <a:cs typeface="Roboto"/>
                <a:sym typeface="Roboto"/>
              </a:rPr>
              <a:t>nd</a:t>
            </a:r>
            <a:r>
              <a:rPr lang="el-GR" sz="3200">
                <a:solidFill>
                  <a:schemeClr val="dk1"/>
                </a:solidFill>
                <a:latin typeface="Roboto"/>
                <a:ea typeface="Roboto"/>
                <a:cs typeface="Roboto"/>
                <a:sym typeface="Roboto"/>
              </a:rPr>
              <a:t> edition. NY : Routledge</a:t>
            </a:r>
            <a:endParaRPr/>
          </a:p>
          <a:p>
            <a:pPr indent="-254000" lvl="0" marL="457200" rtl="0" algn="l">
              <a:spcBef>
                <a:spcPts val="0"/>
              </a:spcBef>
              <a:spcAft>
                <a:spcPts val="0"/>
              </a:spcAft>
              <a:buSzPts val="3200"/>
              <a:buFont typeface="Arial"/>
              <a:buNone/>
            </a:pPr>
            <a:r>
              <a:t/>
            </a:r>
            <a:endParaRPr sz="3200">
              <a:solidFill>
                <a:schemeClr val="dk1"/>
              </a:solidFill>
              <a:latin typeface="Roboto"/>
              <a:ea typeface="Roboto"/>
              <a:cs typeface="Roboto"/>
              <a:sym typeface="Roboto"/>
            </a:endParaRPr>
          </a:p>
          <a:p>
            <a:pPr indent="-457200" lvl="0" marL="457200" rtl="0" algn="l">
              <a:spcBef>
                <a:spcPts val="0"/>
              </a:spcBef>
              <a:spcAft>
                <a:spcPts val="0"/>
              </a:spcAft>
              <a:buClr>
                <a:schemeClr val="dk1"/>
              </a:buClr>
              <a:buSzPts val="3200"/>
              <a:buFont typeface="Arial"/>
              <a:buChar char="•"/>
            </a:pPr>
            <a:r>
              <a:rPr lang="el-GR" sz="3200">
                <a:solidFill>
                  <a:schemeClr val="dk1"/>
                </a:solidFill>
                <a:latin typeface="Roboto"/>
                <a:ea typeface="Roboto"/>
                <a:cs typeface="Roboto"/>
                <a:sym typeface="Roboto"/>
              </a:rPr>
              <a:t>Holroyd, A.T., Gordas, J.F. et Hill, C. (2023) </a:t>
            </a:r>
            <a:r>
              <a:rPr i="1" lang="el-GR" sz="3200">
                <a:solidFill>
                  <a:schemeClr val="dk1"/>
                </a:solidFill>
                <a:latin typeface="Roboto"/>
                <a:ea typeface="Roboto"/>
                <a:cs typeface="Roboto"/>
                <a:sym typeface="Roboto"/>
              </a:rPr>
              <a:t>Historical Perspectives on Sustainable Fashion : Inspiration for Change</a:t>
            </a:r>
            <a:r>
              <a:rPr lang="el-GR" sz="3200">
                <a:solidFill>
                  <a:schemeClr val="dk1"/>
                </a:solidFill>
                <a:latin typeface="Roboto"/>
                <a:ea typeface="Roboto"/>
                <a:cs typeface="Roboto"/>
                <a:sym typeface="Roboto"/>
              </a:rPr>
              <a:t>. 1</a:t>
            </a:r>
            <a:r>
              <a:rPr baseline="30000" lang="el-GR" sz="3200">
                <a:solidFill>
                  <a:schemeClr val="dk1"/>
                </a:solidFill>
                <a:latin typeface="Roboto"/>
                <a:ea typeface="Roboto"/>
                <a:cs typeface="Roboto"/>
                <a:sym typeface="Roboto"/>
              </a:rPr>
              <a:t>st</a:t>
            </a:r>
            <a:r>
              <a:rPr lang="el-GR" sz="3200">
                <a:solidFill>
                  <a:schemeClr val="dk1"/>
                </a:solidFill>
                <a:latin typeface="Roboto"/>
                <a:ea typeface="Roboto"/>
                <a:cs typeface="Roboto"/>
                <a:sym typeface="Roboto"/>
              </a:rPr>
              <a:t> edition. UK : Bloomsbury</a:t>
            </a:r>
            <a:endParaRPr/>
          </a:p>
          <a:p>
            <a:pPr indent="-254000" lvl="0" marL="457200" rtl="0" algn="l">
              <a:spcBef>
                <a:spcPts val="0"/>
              </a:spcBef>
              <a:spcAft>
                <a:spcPts val="0"/>
              </a:spcAft>
              <a:buSzPts val="3200"/>
              <a:buFont typeface="Arial"/>
              <a:buNone/>
            </a:pPr>
            <a:r>
              <a:t/>
            </a:r>
            <a:endParaRPr sz="3200">
              <a:solidFill>
                <a:schemeClr val="dk1"/>
              </a:solidFill>
              <a:latin typeface="Roboto"/>
              <a:ea typeface="Roboto"/>
              <a:cs typeface="Roboto"/>
              <a:sym typeface="Roboto"/>
            </a:endParaRPr>
          </a:p>
          <a:p>
            <a:pPr indent="-254000" lvl="0" marL="457200" rtl="0" algn="l">
              <a:spcBef>
                <a:spcPts val="0"/>
              </a:spcBef>
              <a:spcAft>
                <a:spcPts val="0"/>
              </a:spcAft>
              <a:buSzPts val="3200"/>
              <a:buFont typeface="Arial"/>
              <a:buNone/>
            </a:pPr>
            <a:r>
              <a:t/>
            </a:r>
            <a:endParaRPr sz="3200">
              <a:solidFill>
                <a:schemeClr val="dk1"/>
              </a:solidFill>
              <a:latin typeface="Roboto"/>
              <a:ea typeface="Roboto"/>
              <a:cs typeface="Roboto"/>
              <a:sym typeface="Roboto"/>
            </a:endParaRPr>
          </a:p>
        </p:txBody>
      </p:sp>
      <p:sp>
        <p:nvSpPr>
          <p:cNvPr id="317" name="Google Shape;317;p33"/>
          <p:cNvSpPr txBox="1"/>
          <p:nvPr/>
        </p:nvSpPr>
        <p:spPr>
          <a:xfrm>
            <a:off x="1593850" y="1539875"/>
            <a:ext cx="4080300" cy="923400"/>
          </a:xfrm>
          <a:prstGeom prst="rect">
            <a:avLst/>
          </a:prstGeom>
          <a:noFill/>
          <a:ln>
            <a:noFill/>
          </a:ln>
        </p:spPr>
        <p:txBody>
          <a:bodyPr anchorCtr="0" anchor="t" bIns="45700" lIns="91425" spcFirstLastPara="1" rIns="91425" wrap="square" tIns="45700">
            <a:spAutoFit/>
          </a:bodyPr>
          <a:lstStyle/>
          <a:p>
            <a:pPr indent="0" lvl="0" marL="0" rtl="0" algn="l">
              <a:spcBef>
                <a:spcPts val="0"/>
              </a:spcBef>
              <a:spcAft>
                <a:spcPts val="0"/>
              </a:spcAft>
              <a:buNone/>
            </a:pPr>
            <a:r>
              <a:rPr lang="el-GR" sz="5400">
                <a:solidFill>
                  <a:srgbClr val="2330DC"/>
                </a:solidFill>
                <a:latin typeface="Roboto"/>
                <a:ea typeface="Roboto"/>
                <a:cs typeface="Roboto"/>
                <a:sym typeface="Roboto"/>
              </a:rPr>
              <a:t>Références</a:t>
            </a:r>
            <a:endParaRPr sz="5400">
              <a:solidFill>
                <a:srgbClr val="2330DC"/>
              </a:solidFill>
              <a:latin typeface="Roboto"/>
              <a:ea typeface="Roboto"/>
              <a:cs typeface="Roboto"/>
              <a:sym typeface="Roboto"/>
            </a:endParaRPr>
          </a:p>
        </p:txBody>
      </p:sp>
    </p:spTree>
  </p:cSld>
  <p:clrMapOvr>
    <a:masterClrMapping/>
  </p:clrMapOvr>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1" name="Shape 321"/>
        <p:cNvGrpSpPr/>
        <p:nvPr/>
      </p:nvGrpSpPr>
      <p:grpSpPr>
        <a:xfrm>
          <a:off x="0" y="0"/>
          <a:ext cx="0" cy="0"/>
          <a:chOff x="0" y="0"/>
          <a:chExt cx="0" cy="0"/>
        </a:xfrm>
      </p:grpSpPr>
      <p:sp>
        <p:nvSpPr>
          <p:cNvPr id="322" name="Google Shape;322;p34"/>
          <p:cNvSpPr txBox="1"/>
          <p:nvPr>
            <p:ph idx="1" type="subTitle"/>
          </p:nvPr>
        </p:nvSpPr>
        <p:spPr>
          <a:xfrm>
            <a:off x="717547" y="580684"/>
            <a:ext cx="18669000" cy="13791600"/>
          </a:xfrm>
          <a:prstGeom prst="rect">
            <a:avLst/>
          </a:prstGeom>
          <a:noFill/>
          <a:ln>
            <a:noFill/>
          </a:ln>
        </p:spPr>
        <p:txBody>
          <a:bodyPr anchorCtr="0" anchor="t" bIns="0" lIns="0" spcFirstLastPara="1" rIns="0" wrap="square" tIns="0">
            <a:spAutoFit/>
          </a:bodyPr>
          <a:lstStyle/>
          <a:p>
            <a:pPr indent="-457200" lvl="0" marL="457200" rtl="0" algn="l">
              <a:spcBef>
                <a:spcPts val="0"/>
              </a:spcBef>
              <a:spcAft>
                <a:spcPts val="0"/>
              </a:spcAft>
              <a:buClr>
                <a:schemeClr val="dk1"/>
              </a:buClr>
              <a:buSzPts val="3200"/>
              <a:buFont typeface="Arial"/>
              <a:buChar char="•"/>
            </a:pPr>
            <a:r>
              <a:rPr lang="el-GR" sz="3200">
                <a:solidFill>
                  <a:schemeClr val="dk1"/>
                </a:solidFill>
                <a:latin typeface="Roboto"/>
                <a:ea typeface="Roboto"/>
                <a:cs typeface="Roboto"/>
                <a:sym typeface="Roboto"/>
              </a:rPr>
              <a:t>Chain, E. (2022) British Vogue : </a:t>
            </a:r>
            <a:r>
              <a:rPr i="1" lang="el-GR" sz="3200">
                <a:solidFill>
                  <a:schemeClr val="dk1"/>
                </a:solidFill>
                <a:latin typeface="Roboto"/>
                <a:ea typeface="Roboto"/>
                <a:cs typeface="Roboto"/>
                <a:sym typeface="Roboto"/>
              </a:rPr>
              <a:t>16 Things Everyone Should Know About Sustainable Fashion</a:t>
            </a:r>
            <a:r>
              <a:rPr lang="el-GR" sz="3200">
                <a:solidFill>
                  <a:schemeClr val="dk1"/>
                </a:solidFill>
                <a:latin typeface="Roboto"/>
                <a:ea typeface="Roboto"/>
                <a:cs typeface="Roboto"/>
                <a:sym typeface="Roboto"/>
              </a:rPr>
              <a:t>, disponible à l'adresse : www.vogue.co.uk/fashion/article/sustainable-fashion#:~:text=What%20does%20sustainable%20fashion%20mean?%20What </a:t>
            </a:r>
            <a:endParaRPr/>
          </a:p>
          <a:p>
            <a:pPr indent="0" lvl="0" marL="0" rtl="0" algn="l">
              <a:spcBef>
                <a:spcPts val="0"/>
              </a:spcBef>
              <a:spcAft>
                <a:spcPts val="0"/>
              </a:spcAft>
              <a:buNone/>
            </a:pPr>
            <a:r>
              <a:rPr lang="el-GR" sz="3200">
                <a:solidFill>
                  <a:schemeClr val="dk1"/>
                </a:solidFill>
                <a:latin typeface="Roboto"/>
                <a:ea typeface="Roboto"/>
                <a:cs typeface="Roboto"/>
                <a:sym typeface="Roboto"/>
              </a:rPr>
              <a:t>    (consulté le 6.10.2024)</a:t>
            </a:r>
            <a:endParaRPr/>
          </a:p>
          <a:p>
            <a:pPr indent="-254000" lvl="0" marL="457200" rtl="0" algn="l">
              <a:spcBef>
                <a:spcPts val="0"/>
              </a:spcBef>
              <a:spcAft>
                <a:spcPts val="0"/>
              </a:spcAft>
              <a:buSzPts val="3200"/>
              <a:buFont typeface="Arial"/>
              <a:buNone/>
            </a:pPr>
            <a:r>
              <a:t/>
            </a:r>
            <a:endParaRPr sz="3200">
              <a:solidFill>
                <a:schemeClr val="dk1"/>
              </a:solidFill>
              <a:latin typeface="Roboto"/>
              <a:ea typeface="Roboto"/>
              <a:cs typeface="Roboto"/>
              <a:sym typeface="Roboto"/>
            </a:endParaRPr>
          </a:p>
          <a:p>
            <a:pPr indent="-457200" lvl="0" marL="457200" rtl="0" algn="l">
              <a:spcBef>
                <a:spcPts val="0"/>
              </a:spcBef>
              <a:spcAft>
                <a:spcPts val="0"/>
              </a:spcAft>
              <a:buClr>
                <a:schemeClr val="dk1"/>
              </a:buClr>
              <a:buSzPts val="3200"/>
              <a:buFont typeface="Arial"/>
              <a:buChar char="•"/>
            </a:pPr>
            <a:r>
              <a:rPr lang="el-GR" sz="3200">
                <a:solidFill>
                  <a:schemeClr val="dk1"/>
                </a:solidFill>
                <a:latin typeface="Roboto"/>
                <a:ea typeface="Roboto"/>
                <a:cs typeface="Roboto"/>
                <a:sym typeface="Roboto"/>
              </a:rPr>
              <a:t>Change Oracle. (2021) </a:t>
            </a:r>
            <a:r>
              <a:rPr i="1" lang="el-GR" sz="3200">
                <a:latin typeface="Roboto"/>
                <a:ea typeface="Roboto"/>
                <a:cs typeface="Roboto"/>
                <a:sym typeface="Roboto"/>
              </a:rPr>
              <a:t>10 Reasons Why Patagonia Is the World's Most Responsible Company</a:t>
            </a:r>
            <a:r>
              <a:rPr lang="el-GR" sz="3200">
                <a:latin typeface="Roboto"/>
                <a:ea typeface="Roboto"/>
                <a:cs typeface="Roboto"/>
                <a:sym typeface="Roboto"/>
              </a:rPr>
              <a:t>. Disponible à l'adresse : </a:t>
            </a:r>
            <a:r>
              <a:rPr lang="el-GR" sz="3200" u="sng">
                <a:solidFill>
                  <a:schemeClr val="hlink"/>
                </a:solidFill>
                <a:latin typeface="Roboto"/>
                <a:ea typeface="Roboto"/>
                <a:cs typeface="Roboto"/>
                <a:sym typeface="Roboto"/>
                <a:hlinkClick r:id="rId3"/>
              </a:rPr>
              <a:t>www.changeoracle.com/2021/09/10/10-reasons-why-patagonia-is-worlds-most/ </a:t>
            </a:r>
            <a:r>
              <a:rPr lang="el-GR" sz="3200">
                <a:solidFill>
                  <a:schemeClr val="dk1"/>
                </a:solidFill>
                <a:latin typeface="Roboto"/>
                <a:ea typeface="Roboto"/>
                <a:cs typeface="Roboto"/>
                <a:sym typeface="Roboto"/>
              </a:rPr>
              <a:t>(consulté le 10.10.2024)</a:t>
            </a:r>
            <a:endParaRPr/>
          </a:p>
          <a:p>
            <a:pPr indent="-254000" lvl="0" marL="457200" rtl="0" algn="l">
              <a:spcBef>
                <a:spcPts val="0"/>
              </a:spcBef>
              <a:spcAft>
                <a:spcPts val="0"/>
              </a:spcAft>
              <a:buSzPts val="3200"/>
              <a:buFont typeface="Arial"/>
              <a:buNone/>
            </a:pPr>
            <a:r>
              <a:t/>
            </a:r>
            <a:endParaRPr sz="3200">
              <a:solidFill>
                <a:schemeClr val="dk1"/>
              </a:solidFill>
              <a:latin typeface="Roboto"/>
              <a:ea typeface="Roboto"/>
              <a:cs typeface="Roboto"/>
              <a:sym typeface="Roboto"/>
            </a:endParaRPr>
          </a:p>
          <a:p>
            <a:pPr indent="-457200" lvl="0" marL="457200" rtl="0" algn="l">
              <a:spcBef>
                <a:spcPts val="0"/>
              </a:spcBef>
              <a:spcAft>
                <a:spcPts val="0"/>
              </a:spcAft>
              <a:buClr>
                <a:schemeClr val="dk1"/>
              </a:buClr>
              <a:buSzPts val="3200"/>
              <a:buFont typeface="Arial"/>
              <a:buChar char="•"/>
            </a:pPr>
            <a:r>
              <a:rPr lang="el-GR" sz="3200">
                <a:solidFill>
                  <a:schemeClr val="dk1"/>
                </a:solidFill>
                <a:latin typeface="Roboto"/>
                <a:ea typeface="Roboto"/>
                <a:cs typeface="Roboto"/>
                <a:sym typeface="Roboto"/>
              </a:rPr>
              <a:t>EU Commission. (2024) </a:t>
            </a:r>
            <a:r>
              <a:rPr i="1" lang="el-GR" sz="3200">
                <a:solidFill>
                  <a:schemeClr val="dk1"/>
                </a:solidFill>
                <a:latin typeface="Roboto"/>
                <a:ea typeface="Roboto"/>
                <a:cs typeface="Roboto"/>
                <a:sym typeface="Roboto"/>
              </a:rPr>
              <a:t>EU Strategy for Sustainable &amp; Circular Textiles : To Create a Greener, more Competitive Textile Sector </a:t>
            </a:r>
            <a:r>
              <a:rPr lang="el-GR" sz="3200">
                <a:solidFill>
                  <a:schemeClr val="dk1"/>
                </a:solidFill>
                <a:latin typeface="Roboto"/>
                <a:ea typeface="Roboto"/>
                <a:cs typeface="Roboto"/>
                <a:sym typeface="Roboto"/>
              </a:rPr>
              <a:t>EU Commission. Disponible sur : </a:t>
            </a:r>
            <a:r>
              <a:rPr lang="el-GR" sz="3200" u="sng">
                <a:solidFill>
                  <a:schemeClr val="dk1"/>
                </a:solidFill>
                <a:latin typeface="Roboto"/>
                <a:ea typeface="Roboto"/>
                <a:cs typeface="Roboto"/>
                <a:sym typeface="Roboto"/>
                <a:hlinkClick r:id="rId4">
                  <a:extLst>
                    <a:ext uri="{A12FA001-AC4F-418D-AE19-62706E023703}">
                      <ahyp:hlinkClr val="tx"/>
                    </a:ext>
                  </a:extLst>
                </a:hlinkClick>
              </a:rPr>
              <a:t>Textiles strategy - European Commission (Stratégie textile - Commission européenne).</a:t>
            </a:r>
            <a:endParaRPr sz="3200">
              <a:solidFill>
                <a:schemeClr val="dk1"/>
              </a:solidFill>
              <a:latin typeface="Roboto"/>
              <a:ea typeface="Roboto"/>
              <a:cs typeface="Roboto"/>
              <a:sym typeface="Roboto"/>
            </a:endParaRPr>
          </a:p>
          <a:p>
            <a:pPr indent="0" lvl="0" marL="0" rtl="0" algn="l">
              <a:spcBef>
                <a:spcPts val="0"/>
              </a:spcBef>
              <a:spcAft>
                <a:spcPts val="0"/>
              </a:spcAft>
              <a:buNone/>
            </a:pPr>
            <a:r>
              <a:t/>
            </a:r>
            <a:endParaRPr sz="3200">
              <a:solidFill>
                <a:schemeClr val="dk1"/>
              </a:solidFill>
              <a:latin typeface="Roboto"/>
              <a:ea typeface="Roboto"/>
              <a:cs typeface="Roboto"/>
              <a:sym typeface="Roboto"/>
            </a:endParaRPr>
          </a:p>
          <a:p>
            <a:pPr indent="-457200" lvl="0" marL="457200" rtl="0" algn="l">
              <a:spcBef>
                <a:spcPts val="0"/>
              </a:spcBef>
              <a:spcAft>
                <a:spcPts val="0"/>
              </a:spcAft>
              <a:buClr>
                <a:schemeClr val="dk1"/>
              </a:buClr>
              <a:buSzPts val="3200"/>
              <a:buFont typeface="Arial"/>
              <a:buChar char="•"/>
            </a:pPr>
            <a:r>
              <a:rPr lang="el-GR" sz="3200">
                <a:solidFill>
                  <a:schemeClr val="dk1"/>
                </a:solidFill>
                <a:latin typeface="Roboto"/>
                <a:ea typeface="Roboto"/>
                <a:cs typeface="Roboto"/>
                <a:sym typeface="Roboto"/>
              </a:rPr>
              <a:t>Fiber 2 Fashion (2024) </a:t>
            </a:r>
            <a:r>
              <a:rPr i="1" lang="el-GR" sz="3200">
                <a:solidFill>
                  <a:schemeClr val="dk1"/>
                </a:solidFill>
                <a:latin typeface="Roboto"/>
                <a:ea typeface="Roboto"/>
                <a:cs typeface="Roboto"/>
                <a:sym typeface="Roboto"/>
              </a:rPr>
              <a:t>Sustainability News. </a:t>
            </a:r>
            <a:r>
              <a:rPr lang="el-GR" sz="3200">
                <a:solidFill>
                  <a:schemeClr val="dk1"/>
                </a:solidFill>
                <a:latin typeface="Roboto"/>
                <a:ea typeface="Roboto"/>
                <a:cs typeface="Roboto"/>
                <a:sym typeface="Roboto"/>
              </a:rPr>
              <a:t>Disponible à l'adresse : www.fibre2fashion.com/news/sustainability-news (consulté le 1.10.2024)</a:t>
            </a:r>
            <a:endParaRPr/>
          </a:p>
          <a:p>
            <a:pPr indent="0" lvl="0" marL="0" rtl="0" algn="l">
              <a:spcBef>
                <a:spcPts val="0"/>
              </a:spcBef>
              <a:spcAft>
                <a:spcPts val="0"/>
              </a:spcAft>
              <a:buNone/>
            </a:pPr>
            <a:r>
              <a:t/>
            </a:r>
            <a:endParaRPr sz="3200">
              <a:solidFill>
                <a:schemeClr val="dk1"/>
              </a:solidFill>
              <a:latin typeface="Roboto"/>
              <a:ea typeface="Roboto"/>
              <a:cs typeface="Roboto"/>
              <a:sym typeface="Roboto"/>
            </a:endParaRPr>
          </a:p>
          <a:p>
            <a:pPr indent="-457200" lvl="0" marL="457200" rtl="0" algn="l">
              <a:spcBef>
                <a:spcPts val="0"/>
              </a:spcBef>
              <a:spcAft>
                <a:spcPts val="0"/>
              </a:spcAft>
              <a:buClr>
                <a:schemeClr val="dk1"/>
              </a:buClr>
              <a:buSzPts val="3200"/>
              <a:buFont typeface="Arial"/>
              <a:buChar char="•"/>
            </a:pPr>
            <a:r>
              <a:rPr lang="el-GR" sz="3200">
                <a:solidFill>
                  <a:schemeClr val="dk1"/>
                </a:solidFill>
                <a:latin typeface="Roboto"/>
                <a:ea typeface="Roboto"/>
                <a:cs typeface="Roboto"/>
                <a:sym typeface="Roboto"/>
              </a:rPr>
              <a:t>Geneva Environment Network (2024) </a:t>
            </a:r>
            <a:r>
              <a:rPr i="1" lang="el-GR" sz="3200">
                <a:solidFill>
                  <a:schemeClr val="dk1"/>
                </a:solidFill>
                <a:latin typeface="Roboto"/>
                <a:ea typeface="Roboto"/>
                <a:cs typeface="Roboto"/>
                <a:sym typeface="Roboto"/>
              </a:rPr>
              <a:t>Environmental Sustainability in the Fashion Industry. </a:t>
            </a:r>
            <a:r>
              <a:rPr lang="el-GR" sz="3200">
                <a:solidFill>
                  <a:schemeClr val="dk1"/>
                </a:solidFill>
                <a:latin typeface="Roboto"/>
                <a:ea typeface="Roboto"/>
                <a:cs typeface="Roboto"/>
                <a:sym typeface="Roboto"/>
              </a:rPr>
              <a:t>Disponible sur: </a:t>
            </a:r>
            <a:r>
              <a:rPr lang="el-GR" sz="3200" u="sng">
                <a:solidFill>
                  <a:schemeClr val="dk1"/>
                </a:solidFill>
                <a:latin typeface="Roboto"/>
                <a:ea typeface="Roboto"/>
                <a:cs typeface="Roboto"/>
                <a:sym typeface="Roboto"/>
                <a:hlinkClick r:id="rId5">
                  <a:extLst>
                    <a:ext uri="{A12FA001-AC4F-418D-AE19-62706E023703}">
                      <ahyp:hlinkClr val="tx"/>
                    </a:ext>
                  </a:extLst>
                </a:hlinkClick>
              </a:rPr>
              <a:t> www.genevaenvironmentnetwork.org/resources/updates/sustainable-fashion/#scroll-nav__7 </a:t>
            </a:r>
            <a:r>
              <a:rPr lang="el-GR" sz="3200">
                <a:solidFill>
                  <a:schemeClr val="dk1"/>
                </a:solidFill>
                <a:latin typeface="Roboto"/>
                <a:ea typeface="Roboto"/>
                <a:cs typeface="Roboto"/>
                <a:sym typeface="Roboto"/>
              </a:rPr>
              <a:t>(consulté le 1.10.2024)</a:t>
            </a:r>
            <a:endParaRPr/>
          </a:p>
          <a:p>
            <a:pPr indent="-254000" lvl="0" marL="457200" rtl="0" algn="l">
              <a:spcBef>
                <a:spcPts val="0"/>
              </a:spcBef>
              <a:spcAft>
                <a:spcPts val="0"/>
              </a:spcAft>
              <a:buSzPts val="3200"/>
              <a:buFont typeface="Arial"/>
              <a:buNone/>
            </a:pPr>
            <a:r>
              <a:t/>
            </a:r>
            <a:endParaRPr sz="3200">
              <a:solidFill>
                <a:schemeClr val="dk1"/>
              </a:solidFill>
              <a:latin typeface="Roboto"/>
              <a:ea typeface="Roboto"/>
              <a:cs typeface="Roboto"/>
              <a:sym typeface="Roboto"/>
            </a:endParaRPr>
          </a:p>
          <a:p>
            <a:pPr indent="-254000" lvl="0" marL="457200" rtl="0" algn="l">
              <a:spcBef>
                <a:spcPts val="0"/>
              </a:spcBef>
              <a:spcAft>
                <a:spcPts val="0"/>
              </a:spcAft>
              <a:buSzPts val="3200"/>
              <a:buFont typeface="Arial"/>
              <a:buNone/>
            </a:pPr>
            <a:r>
              <a:t/>
            </a:r>
            <a:endParaRPr sz="3200">
              <a:latin typeface="Roboto"/>
              <a:ea typeface="Roboto"/>
              <a:cs typeface="Roboto"/>
              <a:sym typeface="Roboto"/>
            </a:endParaRPr>
          </a:p>
          <a:p>
            <a:pPr indent="-254000" lvl="0" marL="457200" rtl="0" algn="l">
              <a:spcBef>
                <a:spcPts val="0"/>
              </a:spcBef>
              <a:spcAft>
                <a:spcPts val="0"/>
              </a:spcAft>
              <a:buSzPts val="3200"/>
              <a:buFont typeface="Arial"/>
              <a:buNone/>
            </a:pPr>
            <a:r>
              <a:t/>
            </a:r>
            <a:endParaRPr sz="3200">
              <a:latin typeface="Roboto"/>
              <a:ea typeface="Roboto"/>
              <a:cs typeface="Roboto"/>
              <a:sym typeface="Roboto"/>
            </a:endParaRPr>
          </a:p>
          <a:p>
            <a:pPr indent="-254000" lvl="0" marL="457200" rtl="0" algn="l">
              <a:spcBef>
                <a:spcPts val="0"/>
              </a:spcBef>
              <a:spcAft>
                <a:spcPts val="0"/>
              </a:spcAft>
              <a:buSzPts val="3200"/>
              <a:buFont typeface="Arial"/>
              <a:buNone/>
            </a:pPr>
            <a:r>
              <a:t/>
            </a:r>
            <a:endParaRPr i="1" sz="3200">
              <a:latin typeface="Roboto"/>
              <a:ea typeface="Roboto"/>
              <a:cs typeface="Roboto"/>
              <a:sym typeface="Roboto"/>
            </a:endParaRPr>
          </a:p>
          <a:p>
            <a:pPr indent="-254000" lvl="0" marL="457200" rtl="0" algn="l">
              <a:spcBef>
                <a:spcPts val="0"/>
              </a:spcBef>
              <a:spcAft>
                <a:spcPts val="0"/>
              </a:spcAft>
              <a:buSzPts val="3200"/>
              <a:buFont typeface="Arial"/>
              <a:buNone/>
            </a:pPr>
            <a:r>
              <a:t/>
            </a:r>
            <a:endParaRPr sz="3200">
              <a:solidFill>
                <a:schemeClr val="dk1"/>
              </a:solidFill>
              <a:latin typeface="Roboto"/>
              <a:ea typeface="Roboto"/>
              <a:cs typeface="Roboto"/>
              <a:sym typeface="Roboto"/>
            </a:endParaRPr>
          </a:p>
          <a:p>
            <a:pPr indent="0" lvl="0" marL="0" rtl="0" algn="l">
              <a:spcBef>
                <a:spcPts val="0"/>
              </a:spcBef>
              <a:spcAft>
                <a:spcPts val="0"/>
              </a:spcAft>
              <a:buNone/>
            </a:pPr>
            <a:r>
              <a:t/>
            </a:r>
            <a:endParaRPr sz="3200">
              <a:solidFill>
                <a:schemeClr val="dk1"/>
              </a:solidFill>
              <a:latin typeface="Roboto"/>
              <a:ea typeface="Roboto"/>
              <a:cs typeface="Roboto"/>
              <a:sym typeface="Roboto"/>
            </a:endParaRPr>
          </a:p>
          <a:p>
            <a:pPr indent="0" lvl="0" marL="0" rtl="0" algn="l">
              <a:spcBef>
                <a:spcPts val="0"/>
              </a:spcBef>
              <a:spcAft>
                <a:spcPts val="0"/>
              </a:spcAft>
              <a:buNone/>
            </a:pPr>
            <a:r>
              <a:t/>
            </a:r>
            <a:endParaRPr sz="3200">
              <a:latin typeface="Roboto"/>
              <a:ea typeface="Roboto"/>
              <a:cs typeface="Roboto"/>
              <a:sym typeface="Roboto"/>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1" name="Shape 101"/>
        <p:cNvGrpSpPr/>
        <p:nvPr/>
      </p:nvGrpSpPr>
      <p:grpSpPr>
        <a:xfrm>
          <a:off x="0" y="0"/>
          <a:ext cx="0" cy="0"/>
          <a:chOff x="0" y="0"/>
          <a:chExt cx="0" cy="0"/>
        </a:xfrm>
      </p:grpSpPr>
      <p:sp>
        <p:nvSpPr>
          <p:cNvPr id="102" name="Google Shape;102;p4"/>
          <p:cNvSpPr txBox="1"/>
          <p:nvPr>
            <p:ph idx="1" type="body"/>
          </p:nvPr>
        </p:nvSpPr>
        <p:spPr>
          <a:xfrm>
            <a:off x="321050" y="1917925"/>
            <a:ext cx="19390500" cy="7357500"/>
          </a:xfrm>
          <a:prstGeom prst="rect">
            <a:avLst/>
          </a:prstGeom>
          <a:noFill/>
          <a:ln>
            <a:noFill/>
          </a:ln>
        </p:spPr>
        <p:txBody>
          <a:bodyPr anchorCtr="0" anchor="t" bIns="0" lIns="0" spcFirstLastPara="1" rIns="0" wrap="square" tIns="0">
            <a:spAutoFit/>
          </a:bodyPr>
          <a:lstStyle/>
          <a:p>
            <a:pPr indent="0" lvl="0" marL="0" rtl="0" algn="ctr">
              <a:spcBef>
                <a:spcPts val="0"/>
              </a:spcBef>
              <a:spcAft>
                <a:spcPts val="0"/>
              </a:spcAft>
              <a:buNone/>
            </a:pPr>
            <a:r>
              <a:rPr b="1" lang="el-GR" sz="5400">
                <a:solidFill>
                  <a:schemeClr val="lt1"/>
                </a:solidFill>
                <a:latin typeface="Roboto"/>
                <a:ea typeface="Roboto"/>
                <a:cs typeface="Roboto"/>
                <a:sym typeface="Roboto"/>
              </a:rPr>
              <a:t>5 MILLIONS DE TONNES</a:t>
            </a:r>
            <a:endParaRPr b="1" sz="5400">
              <a:solidFill>
                <a:schemeClr val="lt1"/>
              </a:solidFill>
              <a:latin typeface="Roboto"/>
              <a:ea typeface="Roboto"/>
              <a:cs typeface="Roboto"/>
              <a:sym typeface="Roboto"/>
            </a:endParaRPr>
          </a:p>
          <a:p>
            <a:pPr indent="0" lvl="0" marL="0" rtl="0" algn="ctr">
              <a:spcBef>
                <a:spcPts val="0"/>
              </a:spcBef>
              <a:spcAft>
                <a:spcPts val="0"/>
              </a:spcAft>
              <a:buNone/>
            </a:pPr>
            <a:r>
              <a:rPr lang="el-GR" sz="3600">
                <a:solidFill>
                  <a:schemeClr val="lt1"/>
                </a:solidFill>
                <a:latin typeface="Roboto"/>
                <a:ea typeface="Roboto"/>
                <a:cs typeface="Roboto"/>
                <a:sym typeface="Roboto"/>
              </a:rPr>
              <a:t>de vêtements sont jetés chaque année dans l'UE, soit environ 12 kg par personne et par an.</a:t>
            </a:r>
            <a:endParaRPr sz="3600">
              <a:solidFill>
                <a:schemeClr val="lt1"/>
              </a:solidFill>
              <a:latin typeface="Roboto"/>
              <a:ea typeface="Roboto"/>
              <a:cs typeface="Roboto"/>
              <a:sym typeface="Roboto"/>
            </a:endParaRPr>
          </a:p>
          <a:p>
            <a:pPr indent="0" lvl="0" marL="0" rtl="0" algn="ctr">
              <a:spcBef>
                <a:spcPts val="0"/>
              </a:spcBef>
              <a:spcAft>
                <a:spcPts val="0"/>
              </a:spcAft>
              <a:buNone/>
            </a:pPr>
            <a:r>
              <a:t/>
            </a:r>
            <a:endParaRPr sz="3600">
              <a:solidFill>
                <a:schemeClr val="lt1"/>
              </a:solidFill>
              <a:latin typeface="Roboto"/>
              <a:ea typeface="Roboto"/>
              <a:cs typeface="Roboto"/>
              <a:sym typeface="Roboto"/>
            </a:endParaRPr>
          </a:p>
          <a:p>
            <a:pPr indent="0" lvl="0" marL="0" rtl="0" algn="ctr">
              <a:spcBef>
                <a:spcPts val="0"/>
              </a:spcBef>
              <a:spcAft>
                <a:spcPts val="0"/>
              </a:spcAft>
              <a:buNone/>
            </a:pPr>
            <a:r>
              <a:t/>
            </a:r>
            <a:endParaRPr sz="3600">
              <a:solidFill>
                <a:schemeClr val="lt1"/>
              </a:solidFill>
              <a:latin typeface="Roboto"/>
              <a:ea typeface="Roboto"/>
              <a:cs typeface="Roboto"/>
              <a:sym typeface="Roboto"/>
            </a:endParaRPr>
          </a:p>
          <a:p>
            <a:pPr indent="0" lvl="0" marL="0" rtl="0" algn="ctr">
              <a:spcBef>
                <a:spcPts val="0"/>
              </a:spcBef>
              <a:spcAft>
                <a:spcPts val="0"/>
              </a:spcAft>
              <a:buNone/>
            </a:pPr>
            <a:r>
              <a:rPr b="1" lang="el-GR" sz="5400">
                <a:solidFill>
                  <a:schemeClr val="lt1"/>
                </a:solidFill>
                <a:latin typeface="Roboto"/>
                <a:ea typeface="Roboto"/>
                <a:cs typeface="Roboto"/>
                <a:sym typeface="Roboto"/>
              </a:rPr>
              <a:t>20 à 35 emplois</a:t>
            </a:r>
            <a:endParaRPr b="1" sz="5400">
              <a:solidFill>
                <a:schemeClr val="lt1"/>
              </a:solidFill>
              <a:latin typeface="Roboto"/>
              <a:ea typeface="Roboto"/>
              <a:cs typeface="Roboto"/>
              <a:sym typeface="Roboto"/>
            </a:endParaRPr>
          </a:p>
          <a:p>
            <a:pPr indent="0" lvl="0" marL="0" rtl="0" algn="ctr">
              <a:spcBef>
                <a:spcPts val="0"/>
              </a:spcBef>
              <a:spcAft>
                <a:spcPts val="0"/>
              </a:spcAft>
              <a:buNone/>
            </a:pPr>
            <a:r>
              <a:rPr lang="el-GR" sz="3600">
                <a:solidFill>
                  <a:schemeClr val="lt1"/>
                </a:solidFill>
                <a:latin typeface="Roboto"/>
                <a:ea typeface="Roboto"/>
                <a:cs typeface="Roboto"/>
                <a:sym typeface="Roboto"/>
              </a:rPr>
              <a:t>sont créés pour 1 000 tonnes de textiles collectés en vue d'être réutilisés.</a:t>
            </a:r>
            <a:endParaRPr sz="3600">
              <a:solidFill>
                <a:schemeClr val="lt1"/>
              </a:solidFill>
              <a:latin typeface="Roboto"/>
              <a:ea typeface="Roboto"/>
              <a:cs typeface="Roboto"/>
              <a:sym typeface="Roboto"/>
            </a:endParaRPr>
          </a:p>
          <a:p>
            <a:pPr indent="0" lvl="0" marL="0" rtl="0" algn="ctr">
              <a:spcBef>
                <a:spcPts val="0"/>
              </a:spcBef>
              <a:spcAft>
                <a:spcPts val="0"/>
              </a:spcAft>
              <a:buNone/>
            </a:pPr>
            <a:r>
              <a:t/>
            </a:r>
            <a:endParaRPr sz="3600">
              <a:solidFill>
                <a:schemeClr val="lt1"/>
              </a:solidFill>
              <a:latin typeface="Roboto"/>
              <a:ea typeface="Roboto"/>
              <a:cs typeface="Roboto"/>
              <a:sym typeface="Roboto"/>
            </a:endParaRPr>
          </a:p>
          <a:p>
            <a:pPr indent="0" lvl="0" marL="0" rtl="0" algn="ctr">
              <a:spcBef>
                <a:spcPts val="0"/>
              </a:spcBef>
              <a:spcAft>
                <a:spcPts val="0"/>
              </a:spcAft>
              <a:buNone/>
            </a:pPr>
            <a:r>
              <a:t/>
            </a:r>
            <a:endParaRPr sz="3600">
              <a:solidFill>
                <a:schemeClr val="lt1"/>
              </a:solidFill>
              <a:latin typeface="Roboto"/>
              <a:ea typeface="Roboto"/>
              <a:cs typeface="Roboto"/>
              <a:sym typeface="Roboto"/>
            </a:endParaRPr>
          </a:p>
          <a:p>
            <a:pPr indent="0" lvl="0" marL="0" rtl="0" algn="ctr">
              <a:spcBef>
                <a:spcPts val="0"/>
              </a:spcBef>
              <a:spcAft>
                <a:spcPts val="0"/>
              </a:spcAft>
              <a:buNone/>
            </a:pPr>
            <a:r>
              <a:rPr b="1" lang="el-GR" sz="5400">
                <a:solidFill>
                  <a:schemeClr val="lt1"/>
                </a:solidFill>
                <a:latin typeface="Roboto"/>
                <a:ea typeface="Roboto"/>
                <a:cs typeface="Roboto"/>
                <a:sym typeface="Roboto"/>
              </a:rPr>
              <a:t>1 % </a:t>
            </a:r>
            <a:endParaRPr b="1" sz="5400">
              <a:solidFill>
                <a:schemeClr val="lt1"/>
              </a:solidFill>
              <a:latin typeface="Roboto"/>
              <a:ea typeface="Roboto"/>
              <a:cs typeface="Roboto"/>
              <a:sym typeface="Roboto"/>
            </a:endParaRPr>
          </a:p>
          <a:p>
            <a:pPr indent="0" lvl="0" marL="0" rtl="0" algn="ctr">
              <a:spcBef>
                <a:spcPts val="0"/>
              </a:spcBef>
              <a:spcAft>
                <a:spcPts val="0"/>
              </a:spcAft>
              <a:buNone/>
            </a:pPr>
            <a:r>
              <a:rPr lang="el-GR" sz="3600">
                <a:solidFill>
                  <a:schemeClr val="lt1"/>
                </a:solidFill>
                <a:latin typeface="Roboto"/>
                <a:ea typeface="Roboto"/>
                <a:cs typeface="Roboto"/>
                <a:sym typeface="Roboto"/>
              </a:rPr>
              <a:t>des matériaux d'habillement sont recyclés en nouveaux vêtements.</a:t>
            </a:r>
            <a:endParaRPr sz="3600">
              <a:solidFill>
                <a:schemeClr val="lt1"/>
              </a:solidFill>
              <a:latin typeface="Roboto"/>
              <a:ea typeface="Roboto"/>
              <a:cs typeface="Roboto"/>
              <a:sym typeface="Roboto"/>
            </a:endParaRPr>
          </a:p>
          <a:p>
            <a:pPr indent="0" lvl="0" marL="0" rtl="0" algn="ctr">
              <a:spcBef>
                <a:spcPts val="0"/>
              </a:spcBef>
              <a:spcAft>
                <a:spcPts val="0"/>
              </a:spcAft>
              <a:buNone/>
            </a:pPr>
            <a:r>
              <a:t/>
            </a:r>
            <a:endParaRPr sz="3600">
              <a:solidFill>
                <a:schemeClr val="lt1"/>
              </a:solidFill>
              <a:latin typeface="Roboto"/>
              <a:ea typeface="Roboto"/>
              <a:cs typeface="Roboto"/>
              <a:sym typeface="Roboto"/>
            </a:endParaRPr>
          </a:p>
          <a:p>
            <a:pPr indent="0" lvl="0" marL="0" rtl="0" algn="r">
              <a:spcBef>
                <a:spcPts val="0"/>
              </a:spcBef>
              <a:spcAft>
                <a:spcPts val="0"/>
              </a:spcAft>
              <a:buNone/>
            </a:pPr>
            <a:r>
              <a:rPr lang="el-GR" sz="2800">
                <a:solidFill>
                  <a:srgbClr val="FDA800"/>
                </a:solidFill>
                <a:latin typeface="Roboto"/>
                <a:ea typeface="Roboto"/>
                <a:cs typeface="Roboto"/>
                <a:sym typeface="Roboto"/>
              </a:rPr>
              <a:t>Commission européenne (2024)</a:t>
            </a:r>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6" name="Shape 106"/>
        <p:cNvGrpSpPr/>
        <p:nvPr/>
      </p:nvGrpSpPr>
      <p:grpSpPr>
        <a:xfrm>
          <a:off x="0" y="0"/>
          <a:ext cx="0" cy="0"/>
          <a:chOff x="0" y="0"/>
          <a:chExt cx="0" cy="0"/>
        </a:xfrm>
      </p:grpSpPr>
      <p:sp>
        <p:nvSpPr>
          <p:cNvPr id="107" name="Google Shape;107;p5"/>
          <p:cNvSpPr txBox="1"/>
          <p:nvPr>
            <p:ph type="ctrTitle"/>
          </p:nvPr>
        </p:nvSpPr>
        <p:spPr>
          <a:xfrm>
            <a:off x="908050" y="1273454"/>
            <a:ext cx="14763699" cy="1661993"/>
          </a:xfrm>
          <a:prstGeom prst="rect">
            <a:avLst/>
          </a:prstGeom>
          <a:noFill/>
          <a:ln>
            <a:noFill/>
          </a:ln>
        </p:spPr>
        <p:txBody>
          <a:bodyPr anchorCtr="0" anchor="t" bIns="0" lIns="0" spcFirstLastPara="1" rIns="0" wrap="square" tIns="0">
            <a:spAutoFit/>
          </a:bodyPr>
          <a:lstStyle/>
          <a:p>
            <a:pPr indent="0" lvl="0" marL="0" rtl="0" algn="l">
              <a:spcBef>
                <a:spcPts val="0"/>
              </a:spcBef>
              <a:spcAft>
                <a:spcPts val="0"/>
              </a:spcAft>
              <a:buNone/>
            </a:pPr>
            <a:r>
              <a:rPr lang="el-GR" sz="5400">
                <a:solidFill>
                  <a:srgbClr val="2330DC"/>
                </a:solidFill>
              </a:rPr>
              <a:t>Aspects clés de la durabilité dans la mode :</a:t>
            </a:r>
            <a:br>
              <a:rPr lang="el-GR" sz="5400">
                <a:solidFill>
                  <a:srgbClr val="2330DC"/>
                </a:solidFill>
              </a:rPr>
            </a:br>
            <a:endParaRPr sz="5400">
              <a:solidFill>
                <a:srgbClr val="2330DC"/>
              </a:solidFill>
            </a:endParaRPr>
          </a:p>
        </p:txBody>
      </p:sp>
      <p:sp>
        <p:nvSpPr>
          <p:cNvPr id="108" name="Google Shape;108;p5"/>
          <p:cNvSpPr txBox="1"/>
          <p:nvPr/>
        </p:nvSpPr>
        <p:spPr>
          <a:xfrm>
            <a:off x="10262506" y="2549966"/>
            <a:ext cx="7063537" cy="1695977"/>
          </a:xfrm>
          <a:prstGeom prst="rect">
            <a:avLst/>
          </a:prstGeom>
          <a:solidFill>
            <a:srgbClr val="2431DB"/>
          </a:solidFill>
          <a:ln>
            <a:noFill/>
          </a:ln>
        </p:spPr>
        <p:txBody>
          <a:bodyPr anchorCtr="0" anchor="t" bIns="0" lIns="0" spcFirstLastPara="1" rIns="0" wrap="square" tIns="358775">
            <a:spAutoFit/>
          </a:bodyPr>
          <a:lstStyle/>
          <a:p>
            <a:pPr indent="-43814" lvl="0" marL="882014" marR="975994" rtl="0" algn="ctr">
              <a:lnSpc>
                <a:spcPct val="118437"/>
              </a:lnSpc>
              <a:spcBef>
                <a:spcPts val="0"/>
              </a:spcBef>
              <a:spcAft>
                <a:spcPts val="0"/>
              </a:spcAft>
              <a:buNone/>
            </a:pPr>
            <a:r>
              <a:rPr lang="el-GR" sz="3200">
                <a:solidFill>
                  <a:schemeClr val="lt1"/>
                </a:solidFill>
                <a:latin typeface="Roboto"/>
                <a:ea typeface="Roboto"/>
                <a:cs typeface="Roboto"/>
                <a:sym typeface="Roboto"/>
              </a:rPr>
              <a:t>2. Durabilité sociale</a:t>
            </a:r>
            <a:endParaRPr sz="3200">
              <a:solidFill>
                <a:schemeClr val="lt1"/>
              </a:solidFill>
              <a:latin typeface="Roboto"/>
              <a:ea typeface="Roboto"/>
              <a:cs typeface="Roboto"/>
              <a:sym typeface="Roboto"/>
            </a:endParaRPr>
          </a:p>
          <a:p>
            <a:pPr indent="-43814" lvl="0" marL="882014" marR="975994" rtl="0" algn="ctr">
              <a:lnSpc>
                <a:spcPct val="118437"/>
              </a:lnSpc>
              <a:spcBef>
                <a:spcPts val="2825"/>
              </a:spcBef>
              <a:spcAft>
                <a:spcPts val="0"/>
              </a:spcAft>
              <a:buNone/>
            </a:pPr>
            <a:r>
              <a:t/>
            </a:r>
            <a:endParaRPr sz="3200">
              <a:solidFill>
                <a:schemeClr val="lt1"/>
              </a:solidFill>
              <a:latin typeface="Roboto"/>
              <a:ea typeface="Roboto"/>
              <a:cs typeface="Roboto"/>
              <a:sym typeface="Roboto"/>
            </a:endParaRPr>
          </a:p>
        </p:txBody>
      </p:sp>
      <p:sp>
        <p:nvSpPr>
          <p:cNvPr id="109" name="Google Shape;109;p5"/>
          <p:cNvSpPr txBox="1"/>
          <p:nvPr/>
        </p:nvSpPr>
        <p:spPr>
          <a:xfrm>
            <a:off x="1688190" y="4719799"/>
            <a:ext cx="7449600" cy="1800600"/>
          </a:xfrm>
          <a:prstGeom prst="rect">
            <a:avLst/>
          </a:prstGeom>
          <a:solidFill>
            <a:srgbClr val="2431DB"/>
          </a:solidFill>
          <a:ln>
            <a:noFill/>
          </a:ln>
        </p:spPr>
        <p:txBody>
          <a:bodyPr anchorCtr="0" anchor="t" bIns="0" lIns="0" spcFirstLastPara="1" rIns="0" wrap="square" tIns="358775">
            <a:spAutoFit/>
          </a:bodyPr>
          <a:lstStyle/>
          <a:p>
            <a:pPr indent="-43814" lvl="0" marL="882014" marR="975994" rtl="0" algn="ctr">
              <a:lnSpc>
                <a:spcPct val="118437"/>
              </a:lnSpc>
              <a:spcBef>
                <a:spcPts val="0"/>
              </a:spcBef>
              <a:spcAft>
                <a:spcPts val="0"/>
              </a:spcAft>
              <a:buNone/>
            </a:pPr>
            <a:r>
              <a:rPr lang="el-GR" sz="3200">
                <a:solidFill>
                  <a:schemeClr val="lt1"/>
                </a:solidFill>
                <a:latin typeface="Roboto"/>
                <a:ea typeface="Roboto"/>
                <a:cs typeface="Roboto"/>
                <a:sym typeface="Roboto"/>
              </a:rPr>
              <a:t>3. Durabilité économique</a:t>
            </a:r>
            <a:endParaRPr sz="3200">
              <a:solidFill>
                <a:schemeClr val="lt1"/>
              </a:solidFill>
              <a:latin typeface="Roboto"/>
              <a:ea typeface="Roboto"/>
              <a:cs typeface="Roboto"/>
              <a:sym typeface="Roboto"/>
            </a:endParaRPr>
          </a:p>
          <a:p>
            <a:pPr indent="-43814" lvl="0" marL="882014" marR="975994" rtl="0" algn="ctr">
              <a:lnSpc>
                <a:spcPct val="118437"/>
              </a:lnSpc>
              <a:spcBef>
                <a:spcPts val="2825"/>
              </a:spcBef>
              <a:spcAft>
                <a:spcPts val="0"/>
              </a:spcAft>
              <a:buNone/>
            </a:pPr>
            <a:r>
              <a:t/>
            </a:r>
            <a:endParaRPr sz="3200">
              <a:solidFill>
                <a:schemeClr val="lt1"/>
              </a:solidFill>
              <a:latin typeface="Roboto"/>
              <a:ea typeface="Roboto"/>
              <a:cs typeface="Roboto"/>
              <a:sym typeface="Roboto"/>
            </a:endParaRPr>
          </a:p>
        </p:txBody>
      </p:sp>
      <p:sp>
        <p:nvSpPr>
          <p:cNvPr id="110" name="Google Shape;110;p5"/>
          <p:cNvSpPr txBox="1"/>
          <p:nvPr/>
        </p:nvSpPr>
        <p:spPr>
          <a:xfrm>
            <a:off x="10262505" y="4637259"/>
            <a:ext cx="7063537" cy="1695977"/>
          </a:xfrm>
          <a:prstGeom prst="rect">
            <a:avLst/>
          </a:prstGeom>
          <a:solidFill>
            <a:srgbClr val="2431DB"/>
          </a:solidFill>
          <a:ln>
            <a:noFill/>
          </a:ln>
        </p:spPr>
        <p:txBody>
          <a:bodyPr anchorCtr="0" anchor="t" bIns="0" lIns="0" spcFirstLastPara="1" rIns="0" wrap="square" tIns="358775">
            <a:spAutoFit/>
          </a:bodyPr>
          <a:lstStyle/>
          <a:p>
            <a:pPr indent="-43814" lvl="0" marL="882014" marR="975994" rtl="0" algn="ctr">
              <a:lnSpc>
                <a:spcPct val="118437"/>
              </a:lnSpc>
              <a:spcBef>
                <a:spcPts val="0"/>
              </a:spcBef>
              <a:spcAft>
                <a:spcPts val="0"/>
              </a:spcAft>
              <a:buNone/>
            </a:pPr>
            <a:r>
              <a:rPr lang="el-GR" sz="3200">
                <a:solidFill>
                  <a:schemeClr val="lt1"/>
                </a:solidFill>
                <a:latin typeface="Roboto"/>
                <a:ea typeface="Roboto"/>
                <a:cs typeface="Roboto"/>
                <a:sym typeface="Roboto"/>
              </a:rPr>
              <a:t>4. Réduction des déchets</a:t>
            </a:r>
            <a:endParaRPr sz="3200">
              <a:solidFill>
                <a:schemeClr val="lt1"/>
              </a:solidFill>
              <a:latin typeface="Roboto"/>
              <a:ea typeface="Roboto"/>
              <a:cs typeface="Roboto"/>
              <a:sym typeface="Roboto"/>
            </a:endParaRPr>
          </a:p>
          <a:p>
            <a:pPr indent="-43814" lvl="0" marL="882014" marR="975994" rtl="0" algn="ctr">
              <a:lnSpc>
                <a:spcPct val="118437"/>
              </a:lnSpc>
              <a:spcBef>
                <a:spcPts val="2825"/>
              </a:spcBef>
              <a:spcAft>
                <a:spcPts val="0"/>
              </a:spcAft>
              <a:buNone/>
            </a:pPr>
            <a:r>
              <a:t/>
            </a:r>
            <a:endParaRPr sz="3200">
              <a:solidFill>
                <a:schemeClr val="lt1"/>
              </a:solidFill>
              <a:latin typeface="Roboto"/>
              <a:ea typeface="Roboto"/>
              <a:cs typeface="Roboto"/>
              <a:sym typeface="Roboto"/>
            </a:endParaRPr>
          </a:p>
        </p:txBody>
      </p:sp>
      <p:sp>
        <p:nvSpPr>
          <p:cNvPr id="111" name="Google Shape;111;p5"/>
          <p:cNvSpPr txBox="1"/>
          <p:nvPr/>
        </p:nvSpPr>
        <p:spPr>
          <a:xfrm>
            <a:off x="5861050" y="8948584"/>
            <a:ext cx="7696199" cy="1695977"/>
          </a:xfrm>
          <a:prstGeom prst="rect">
            <a:avLst/>
          </a:prstGeom>
          <a:solidFill>
            <a:srgbClr val="2431DB"/>
          </a:solidFill>
          <a:ln>
            <a:noFill/>
          </a:ln>
        </p:spPr>
        <p:txBody>
          <a:bodyPr anchorCtr="0" anchor="t" bIns="0" lIns="0" spcFirstLastPara="1" rIns="0" wrap="square" tIns="358775">
            <a:spAutoFit/>
          </a:bodyPr>
          <a:lstStyle/>
          <a:p>
            <a:pPr indent="-43814" lvl="0" marL="882014" marR="975994" rtl="0" algn="ctr">
              <a:lnSpc>
                <a:spcPct val="118437"/>
              </a:lnSpc>
              <a:spcBef>
                <a:spcPts val="0"/>
              </a:spcBef>
              <a:spcAft>
                <a:spcPts val="0"/>
              </a:spcAft>
              <a:buNone/>
            </a:pPr>
            <a:r>
              <a:rPr lang="el-GR" sz="3200">
                <a:solidFill>
                  <a:schemeClr val="lt1"/>
                </a:solidFill>
                <a:latin typeface="Roboto"/>
                <a:ea typeface="Roboto"/>
                <a:cs typeface="Roboto"/>
                <a:sym typeface="Roboto"/>
              </a:rPr>
              <a:t>7. Les défis de la durabilité</a:t>
            </a:r>
            <a:endParaRPr sz="3200">
              <a:solidFill>
                <a:schemeClr val="lt1"/>
              </a:solidFill>
              <a:latin typeface="Roboto"/>
              <a:ea typeface="Roboto"/>
              <a:cs typeface="Roboto"/>
              <a:sym typeface="Roboto"/>
            </a:endParaRPr>
          </a:p>
          <a:p>
            <a:pPr indent="-43814" lvl="0" marL="882014" marR="975994" rtl="0" algn="ctr">
              <a:lnSpc>
                <a:spcPct val="135357"/>
              </a:lnSpc>
              <a:spcBef>
                <a:spcPts val="2825"/>
              </a:spcBef>
              <a:spcAft>
                <a:spcPts val="0"/>
              </a:spcAft>
              <a:buNone/>
            </a:pPr>
            <a:r>
              <a:t/>
            </a:r>
            <a:endParaRPr sz="2800">
              <a:solidFill>
                <a:schemeClr val="lt1"/>
              </a:solidFill>
              <a:latin typeface="Roboto"/>
              <a:ea typeface="Roboto"/>
              <a:cs typeface="Roboto"/>
              <a:sym typeface="Roboto"/>
            </a:endParaRPr>
          </a:p>
        </p:txBody>
      </p:sp>
      <p:sp>
        <p:nvSpPr>
          <p:cNvPr id="112" name="Google Shape;112;p5"/>
          <p:cNvSpPr txBox="1"/>
          <p:nvPr/>
        </p:nvSpPr>
        <p:spPr>
          <a:xfrm>
            <a:off x="1688189" y="6847685"/>
            <a:ext cx="7449460" cy="1695977"/>
          </a:xfrm>
          <a:prstGeom prst="rect">
            <a:avLst/>
          </a:prstGeom>
          <a:solidFill>
            <a:srgbClr val="2431DB"/>
          </a:solidFill>
          <a:ln>
            <a:noFill/>
          </a:ln>
        </p:spPr>
        <p:txBody>
          <a:bodyPr anchorCtr="0" anchor="t" bIns="0" lIns="0" spcFirstLastPara="1" rIns="0" wrap="square" tIns="358775">
            <a:spAutoFit/>
          </a:bodyPr>
          <a:lstStyle/>
          <a:p>
            <a:pPr indent="-43814" lvl="0" marL="882014" marR="975994" rtl="0" algn="ctr">
              <a:lnSpc>
                <a:spcPct val="118437"/>
              </a:lnSpc>
              <a:spcBef>
                <a:spcPts val="0"/>
              </a:spcBef>
              <a:spcAft>
                <a:spcPts val="0"/>
              </a:spcAft>
              <a:buNone/>
            </a:pPr>
            <a:r>
              <a:rPr lang="el-GR" sz="3200">
                <a:solidFill>
                  <a:schemeClr val="lt1"/>
                </a:solidFill>
                <a:latin typeface="Roboto"/>
                <a:ea typeface="Roboto"/>
                <a:cs typeface="Roboto"/>
                <a:sym typeface="Roboto"/>
              </a:rPr>
              <a:t>5. Consommation durable</a:t>
            </a:r>
            <a:endParaRPr sz="3200">
              <a:solidFill>
                <a:schemeClr val="lt1"/>
              </a:solidFill>
              <a:latin typeface="Roboto"/>
              <a:ea typeface="Roboto"/>
              <a:cs typeface="Roboto"/>
              <a:sym typeface="Roboto"/>
            </a:endParaRPr>
          </a:p>
          <a:p>
            <a:pPr indent="-43814" lvl="0" marL="882014" marR="975994" rtl="0" algn="ctr">
              <a:lnSpc>
                <a:spcPct val="118437"/>
              </a:lnSpc>
              <a:spcBef>
                <a:spcPts val="2825"/>
              </a:spcBef>
              <a:spcAft>
                <a:spcPts val="0"/>
              </a:spcAft>
              <a:buNone/>
            </a:pPr>
            <a:r>
              <a:t/>
            </a:r>
            <a:endParaRPr sz="3200">
              <a:solidFill>
                <a:schemeClr val="lt1"/>
              </a:solidFill>
              <a:latin typeface="Roboto"/>
              <a:ea typeface="Roboto"/>
              <a:cs typeface="Roboto"/>
              <a:sym typeface="Roboto"/>
            </a:endParaRPr>
          </a:p>
        </p:txBody>
      </p:sp>
      <p:sp>
        <p:nvSpPr>
          <p:cNvPr id="113" name="Google Shape;113;p5"/>
          <p:cNvSpPr txBox="1"/>
          <p:nvPr/>
        </p:nvSpPr>
        <p:spPr>
          <a:xfrm>
            <a:off x="10262504" y="6847685"/>
            <a:ext cx="7063537" cy="1695977"/>
          </a:xfrm>
          <a:prstGeom prst="rect">
            <a:avLst/>
          </a:prstGeom>
          <a:solidFill>
            <a:srgbClr val="2431DB"/>
          </a:solidFill>
          <a:ln>
            <a:noFill/>
          </a:ln>
        </p:spPr>
        <p:txBody>
          <a:bodyPr anchorCtr="0" anchor="t" bIns="0" lIns="0" spcFirstLastPara="1" rIns="0" wrap="square" tIns="358775">
            <a:spAutoFit/>
          </a:bodyPr>
          <a:lstStyle/>
          <a:p>
            <a:pPr indent="-43814" lvl="0" marL="882014" marR="975994" rtl="0" algn="ctr">
              <a:lnSpc>
                <a:spcPct val="118437"/>
              </a:lnSpc>
              <a:spcBef>
                <a:spcPts val="0"/>
              </a:spcBef>
              <a:spcAft>
                <a:spcPts val="0"/>
              </a:spcAft>
              <a:buNone/>
            </a:pPr>
            <a:r>
              <a:rPr lang="el-GR" sz="3200">
                <a:solidFill>
                  <a:schemeClr val="lt1"/>
                </a:solidFill>
                <a:latin typeface="Roboto"/>
                <a:ea typeface="Roboto"/>
                <a:cs typeface="Roboto"/>
                <a:sym typeface="Roboto"/>
              </a:rPr>
              <a:t>6. Innovation et technologie</a:t>
            </a:r>
            <a:endParaRPr sz="3200">
              <a:solidFill>
                <a:schemeClr val="lt1"/>
              </a:solidFill>
              <a:latin typeface="Roboto"/>
              <a:ea typeface="Roboto"/>
              <a:cs typeface="Roboto"/>
              <a:sym typeface="Roboto"/>
            </a:endParaRPr>
          </a:p>
          <a:p>
            <a:pPr indent="-43814" lvl="0" marL="882014" marR="975994" rtl="0" algn="ctr">
              <a:lnSpc>
                <a:spcPct val="118437"/>
              </a:lnSpc>
              <a:spcBef>
                <a:spcPts val="2825"/>
              </a:spcBef>
              <a:spcAft>
                <a:spcPts val="0"/>
              </a:spcAft>
              <a:buNone/>
            </a:pPr>
            <a:r>
              <a:t/>
            </a:r>
            <a:endParaRPr sz="3200">
              <a:solidFill>
                <a:schemeClr val="lt1"/>
              </a:solidFill>
              <a:latin typeface="Roboto"/>
              <a:ea typeface="Roboto"/>
              <a:cs typeface="Roboto"/>
              <a:sym typeface="Roboto"/>
            </a:endParaRPr>
          </a:p>
        </p:txBody>
      </p:sp>
      <p:sp>
        <p:nvSpPr>
          <p:cNvPr id="114" name="Google Shape;114;p5"/>
          <p:cNvSpPr txBox="1"/>
          <p:nvPr/>
        </p:nvSpPr>
        <p:spPr>
          <a:xfrm>
            <a:off x="1633761" y="2549967"/>
            <a:ext cx="7503889" cy="1695977"/>
          </a:xfrm>
          <a:prstGeom prst="rect">
            <a:avLst/>
          </a:prstGeom>
          <a:solidFill>
            <a:srgbClr val="2431DB"/>
          </a:solidFill>
          <a:ln>
            <a:noFill/>
          </a:ln>
        </p:spPr>
        <p:txBody>
          <a:bodyPr anchorCtr="0" anchor="t" bIns="0" lIns="0" spcFirstLastPara="1" rIns="0" wrap="square" tIns="358775">
            <a:spAutoFit/>
          </a:bodyPr>
          <a:lstStyle/>
          <a:p>
            <a:pPr indent="-514350" lvl="0" marL="1352550" marR="975994" rtl="0" algn="l">
              <a:lnSpc>
                <a:spcPct val="118437"/>
              </a:lnSpc>
              <a:spcBef>
                <a:spcPts val="0"/>
              </a:spcBef>
              <a:spcAft>
                <a:spcPts val="0"/>
              </a:spcAft>
              <a:buClr>
                <a:schemeClr val="lt1"/>
              </a:buClr>
              <a:buSzPts val="3200"/>
              <a:buFont typeface="Roboto"/>
              <a:buAutoNum type="arabicPeriod"/>
            </a:pPr>
            <a:r>
              <a:rPr lang="el-GR" sz="3200">
                <a:solidFill>
                  <a:schemeClr val="lt1"/>
                </a:solidFill>
                <a:latin typeface="Roboto"/>
                <a:ea typeface="Roboto"/>
                <a:cs typeface="Roboto"/>
                <a:sym typeface="Roboto"/>
              </a:rPr>
              <a:t>Durabilité environnementale</a:t>
            </a:r>
            <a:endParaRPr sz="3200">
              <a:solidFill>
                <a:schemeClr val="lt1"/>
              </a:solidFill>
              <a:latin typeface="Roboto"/>
              <a:ea typeface="Roboto"/>
              <a:cs typeface="Roboto"/>
              <a:sym typeface="Roboto"/>
            </a:endParaRPr>
          </a:p>
          <a:p>
            <a:pPr indent="-336550" lvl="0" marL="1352550" marR="975994" rtl="0" algn="l">
              <a:lnSpc>
                <a:spcPct val="135357"/>
              </a:lnSpc>
              <a:spcBef>
                <a:spcPts val="2825"/>
              </a:spcBef>
              <a:spcAft>
                <a:spcPts val="0"/>
              </a:spcAft>
              <a:buSzPts val="2800"/>
              <a:buFont typeface="Arial"/>
              <a:buNone/>
            </a:pPr>
            <a:r>
              <a:t/>
            </a:r>
            <a:endParaRPr sz="2800">
              <a:solidFill>
                <a:schemeClr val="lt1"/>
              </a:solidFill>
              <a:latin typeface="Roboto"/>
              <a:ea typeface="Roboto"/>
              <a:cs typeface="Roboto"/>
              <a:sym typeface="Roboto"/>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8" name="Shape 118"/>
        <p:cNvGrpSpPr/>
        <p:nvPr/>
      </p:nvGrpSpPr>
      <p:grpSpPr>
        <a:xfrm>
          <a:off x="0" y="0"/>
          <a:ext cx="0" cy="0"/>
          <a:chOff x="0" y="0"/>
          <a:chExt cx="0" cy="0"/>
        </a:xfrm>
      </p:grpSpPr>
      <p:sp>
        <p:nvSpPr>
          <p:cNvPr id="119" name="Google Shape;119;p6"/>
          <p:cNvSpPr txBox="1"/>
          <p:nvPr/>
        </p:nvSpPr>
        <p:spPr>
          <a:xfrm>
            <a:off x="1517650" y="5197476"/>
            <a:ext cx="8001000" cy="1169551"/>
          </a:xfrm>
          <a:prstGeom prst="rect">
            <a:avLst/>
          </a:prstGeom>
          <a:noFill/>
          <a:ln>
            <a:noFill/>
          </a:ln>
        </p:spPr>
        <p:txBody>
          <a:bodyPr anchorCtr="0" anchor="t" bIns="0" lIns="0" spcFirstLastPara="1" rIns="0" wrap="square" tIns="0">
            <a:spAutoFit/>
          </a:bodyPr>
          <a:lstStyle/>
          <a:p>
            <a:pPr indent="0" lvl="0" marL="0" rtl="0" algn="l">
              <a:spcBef>
                <a:spcPts val="0"/>
              </a:spcBef>
              <a:spcAft>
                <a:spcPts val="0"/>
              </a:spcAft>
              <a:buNone/>
            </a:pPr>
            <a:r>
              <a:rPr b="1" i="0" lang="el-GR" sz="3800">
                <a:solidFill>
                  <a:srgbClr val="2330DC"/>
                </a:solidFill>
                <a:latin typeface="Roboto"/>
                <a:ea typeface="Roboto"/>
                <a:cs typeface="Roboto"/>
                <a:sym typeface="Roboto"/>
              </a:rPr>
              <a:t>1. Durabilité environnementale</a:t>
            </a:r>
            <a:br>
              <a:rPr b="0" i="0" lang="el-GR" sz="3800">
                <a:solidFill>
                  <a:srgbClr val="2330DC"/>
                </a:solidFill>
                <a:latin typeface="Roboto"/>
                <a:ea typeface="Roboto"/>
                <a:cs typeface="Roboto"/>
                <a:sym typeface="Roboto"/>
              </a:rPr>
            </a:br>
            <a:endParaRPr b="0" i="0" sz="3800">
              <a:solidFill>
                <a:srgbClr val="2330DC"/>
              </a:solidFill>
              <a:latin typeface="Roboto"/>
              <a:ea typeface="Roboto"/>
              <a:cs typeface="Roboto"/>
              <a:sym typeface="Roboto"/>
            </a:endParaRPr>
          </a:p>
        </p:txBody>
      </p:sp>
      <p:sp>
        <p:nvSpPr>
          <p:cNvPr id="120" name="Google Shape;120;p6"/>
          <p:cNvSpPr/>
          <p:nvPr/>
        </p:nvSpPr>
        <p:spPr>
          <a:xfrm>
            <a:off x="9013371" y="2530475"/>
            <a:ext cx="9187119" cy="2062103"/>
          </a:xfrm>
          <a:prstGeom prst="rect">
            <a:avLst/>
          </a:prstGeom>
          <a:noFill/>
          <a:ln>
            <a:noFill/>
          </a:ln>
        </p:spPr>
        <p:txBody>
          <a:bodyPr anchorCtr="0" anchor="t" bIns="45700" lIns="91425" spcFirstLastPara="1" rIns="91425" wrap="square" tIns="45700">
            <a:spAutoFit/>
          </a:bodyPr>
          <a:lstStyle/>
          <a:p>
            <a:pPr indent="-457200" lvl="0" marL="457200" rtl="0" algn="l">
              <a:spcBef>
                <a:spcPts val="0"/>
              </a:spcBef>
              <a:spcAft>
                <a:spcPts val="0"/>
              </a:spcAft>
              <a:buClr>
                <a:srgbClr val="2330DC"/>
              </a:buClr>
              <a:buSzPts val="3200"/>
              <a:buFont typeface="Arial"/>
              <a:buChar char="•"/>
            </a:pPr>
            <a:r>
              <a:rPr lang="el-GR" sz="3200">
                <a:solidFill>
                  <a:srgbClr val="2330DC"/>
                </a:solidFill>
              </a:rPr>
              <a:t>Elle promeut</a:t>
            </a:r>
            <a:r>
              <a:rPr lang="el-GR" sz="3200">
                <a:solidFill>
                  <a:srgbClr val="2330DC"/>
                </a:solidFill>
              </a:rPr>
              <a:t> l'utilisation de fibres écologiques, organiques et renouvelables, ainsi que de textiles recyclés et biodégradables.</a:t>
            </a:r>
            <a:endParaRPr sz="3200">
              <a:solidFill>
                <a:srgbClr val="2330DC"/>
              </a:solidFill>
            </a:endParaRPr>
          </a:p>
        </p:txBody>
      </p:sp>
      <p:sp>
        <p:nvSpPr>
          <p:cNvPr id="121" name="Google Shape;121;p6"/>
          <p:cNvSpPr/>
          <p:nvPr/>
        </p:nvSpPr>
        <p:spPr>
          <a:xfrm>
            <a:off x="9061450" y="5035885"/>
            <a:ext cx="10052100" cy="2062200"/>
          </a:xfrm>
          <a:prstGeom prst="rect">
            <a:avLst/>
          </a:prstGeom>
          <a:noFill/>
          <a:ln>
            <a:noFill/>
          </a:ln>
        </p:spPr>
        <p:txBody>
          <a:bodyPr anchorCtr="0" anchor="t" bIns="45700" lIns="91425" spcFirstLastPara="1" rIns="91425" wrap="square" tIns="45700">
            <a:spAutoFit/>
          </a:bodyPr>
          <a:lstStyle/>
          <a:p>
            <a:pPr indent="-457200" lvl="0" marL="457200" rtl="0" algn="l">
              <a:spcBef>
                <a:spcPts val="0"/>
              </a:spcBef>
              <a:spcAft>
                <a:spcPts val="0"/>
              </a:spcAft>
              <a:buClr>
                <a:srgbClr val="2330DC"/>
              </a:buClr>
              <a:buSzPts val="3200"/>
              <a:buFont typeface="Arial"/>
              <a:buChar char="•"/>
            </a:pPr>
            <a:r>
              <a:rPr lang="el-GR" sz="3200">
                <a:solidFill>
                  <a:srgbClr val="2330DC"/>
                </a:solidFill>
                <a:latin typeface="Roboto"/>
                <a:ea typeface="Roboto"/>
                <a:cs typeface="Roboto"/>
                <a:sym typeface="Roboto"/>
              </a:rPr>
              <a:t>Elle se concentre </a:t>
            </a:r>
            <a:r>
              <a:rPr lang="el-GR" sz="3200">
                <a:solidFill>
                  <a:srgbClr val="2330DC"/>
                </a:solidFill>
                <a:latin typeface="Roboto"/>
                <a:ea typeface="Roboto"/>
                <a:cs typeface="Roboto"/>
                <a:sym typeface="Roboto"/>
              </a:rPr>
              <a:t>sur les technologies </a:t>
            </a:r>
            <a:r>
              <a:rPr lang="el-GR" sz="3200">
                <a:solidFill>
                  <a:srgbClr val="2330DC"/>
                </a:solidFill>
                <a:latin typeface="Roboto"/>
                <a:ea typeface="Roboto"/>
                <a:cs typeface="Roboto"/>
                <a:sym typeface="Roboto"/>
              </a:rPr>
              <a:t>d’économie d’eau </a:t>
            </a:r>
            <a:r>
              <a:rPr lang="el-GR" sz="3200">
                <a:solidFill>
                  <a:srgbClr val="2330DC"/>
                </a:solidFill>
                <a:latin typeface="Roboto"/>
                <a:ea typeface="Roboto"/>
                <a:cs typeface="Roboto"/>
                <a:sym typeface="Roboto"/>
              </a:rPr>
              <a:t>et la réduction de l'utilisation de produits chimiques grâce à des teintures et des procédés respectueux de l'environnement. </a:t>
            </a:r>
            <a:endParaRPr sz="3200">
              <a:solidFill>
                <a:srgbClr val="2330DC"/>
              </a:solidFill>
              <a:latin typeface="Roboto"/>
              <a:ea typeface="Roboto"/>
              <a:cs typeface="Roboto"/>
              <a:sym typeface="Roboto"/>
            </a:endParaRPr>
          </a:p>
        </p:txBody>
      </p:sp>
      <p:sp>
        <p:nvSpPr>
          <p:cNvPr id="122" name="Google Shape;122;p6"/>
          <p:cNvSpPr/>
          <p:nvPr/>
        </p:nvSpPr>
        <p:spPr>
          <a:xfrm>
            <a:off x="9061450" y="7541311"/>
            <a:ext cx="10052050" cy="2554545"/>
          </a:xfrm>
          <a:prstGeom prst="rect">
            <a:avLst/>
          </a:prstGeom>
          <a:noFill/>
          <a:ln>
            <a:noFill/>
          </a:ln>
        </p:spPr>
        <p:txBody>
          <a:bodyPr anchorCtr="0" anchor="t" bIns="45700" lIns="91425" spcFirstLastPara="1" rIns="91425" wrap="square" tIns="45700">
            <a:spAutoFit/>
          </a:bodyPr>
          <a:lstStyle/>
          <a:p>
            <a:pPr indent="-457200" lvl="0" marL="457200" rtl="0" algn="l">
              <a:spcBef>
                <a:spcPts val="0"/>
              </a:spcBef>
              <a:spcAft>
                <a:spcPts val="0"/>
              </a:spcAft>
              <a:buClr>
                <a:srgbClr val="2330DC"/>
              </a:buClr>
              <a:buSzPts val="3200"/>
              <a:buFont typeface="Arial"/>
              <a:buChar char="•"/>
            </a:pPr>
            <a:r>
              <a:rPr lang="el-GR" sz="3200">
                <a:solidFill>
                  <a:srgbClr val="2330DC"/>
                </a:solidFill>
              </a:rPr>
              <a:t>Elle encourage</a:t>
            </a:r>
            <a:r>
              <a:rPr lang="el-GR" sz="3200">
                <a:solidFill>
                  <a:srgbClr val="2330DC"/>
                </a:solidFill>
              </a:rPr>
              <a:t> l'utilisation de sources d'énergie renouvelables, de méthodes de production à faible impact et soutient la production locale afin de réduire les émissions dues au transport.</a:t>
            </a:r>
            <a:endParaRPr sz="3200">
              <a:solidFill>
                <a:srgbClr val="2330DC"/>
              </a:solidFill>
            </a:endParaRPr>
          </a:p>
          <a:p>
            <a:pPr indent="0" lvl="0" marL="0" rtl="0" algn="l">
              <a:spcBef>
                <a:spcPts val="0"/>
              </a:spcBef>
              <a:spcAft>
                <a:spcPts val="0"/>
              </a:spcAft>
              <a:buNone/>
            </a:pPr>
            <a:r>
              <a:t/>
            </a:r>
            <a:endParaRPr sz="3200">
              <a:solidFill>
                <a:srgbClr val="2330DC"/>
              </a:solidFill>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6" name="Shape 126"/>
        <p:cNvGrpSpPr/>
        <p:nvPr/>
      </p:nvGrpSpPr>
      <p:grpSpPr>
        <a:xfrm>
          <a:off x="0" y="0"/>
          <a:ext cx="0" cy="0"/>
          <a:chOff x="0" y="0"/>
          <a:chExt cx="0" cy="0"/>
        </a:xfrm>
      </p:grpSpPr>
      <p:sp>
        <p:nvSpPr>
          <p:cNvPr id="127" name="Google Shape;127;p7"/>
          <p:cNvSpPr txBox="1"/>
          <p:nvPr/>
        </p:nvSpPr>
        <p:spPr>
          <a:xfrm>
            <a:off x="2051050" y="5197476"/>
            <a:ext cx="8001000" cy="1169551"/>
          </a:xfrm>
          <a:prstGeom prst="rect">
            <a:avLst/>
          </a:prstGeom>
          <a:noFill/>
          <a:ln>
            <a:noFill/>
          </a:ln>
        </p:spPr>
        <p:txBody>
          <a:bodyPr anchorCtr="0" anchor="t" bIns="0" lIns="0" spcFirstLastPara="1" rIns="0" wrap="square" tIns="0">
            <a:spAutoFit/>
          </a:bodyPr>
          <a:lstStyle/>
          <a:p>
            <a:pPr indent="0" lvl="0" marL="0" rtl="0" algn="l">
              <a:spcBef>
                <a:spcPts val="0"/>
              </a:spcBef>
              <a:spcAft>
                <a:spcPts val="0"/>
              </a:spcAft>
              <a:buNone/>
            </a:pPr>
            <a:r>
              <a:rPr b="1" i="0" lang="el-GR" sz="3800">
                <a:solidFill>
                  <a:srgbClr val="2330DC"/>
                </a:solidFill>
                <a:latin typeface="Roboto"/>
                <a:ea typeface="Roboto"/>
                <a:cs typeface="Roboto"/>
                <a:sym typeface="Roboto"/>
              </a:rPr>
              <a:t>2. Durabilité sociale</a:t>
            </a:r>
            <a:br>
              <a:rPr b="0" i="0" lang="el-GR" sz="3800">
                <a:solidFill>
                  <a:srgbClr val="2330DC"/>
                </a:solidFill>
                <a:latin typeface="Roboto"/>
                <a:ea typeface="Roboto"/>
                <a:cs typeface="Roboto"/>
                <a:sym typeface="Roboto"/>
              </a:rPr>
            </a:br>
            <a:endParaRPr b="0" i="0" sz="3800">
              <a:solidFill>
                <a:srgbClr val="2330DC"/>
              </a:solidFill>
              <a:latin typeface="Roboto"/>
              <a:ea typeface="Roboto"/>
              <a:cs typeface="Roboto"/>
              <a:sym typeface="Roboto"/>
            </a:endParaRPr>
          </a:p>
        </p:txBody>
      </p:sp>
      <p:sp>
        <p:nvSpPr>
          <p:cNvPr id="128" name="Google Shape;128;p7"/>
          <p:cNvSpPr/>
          <p:nvPr/>
        </p:nvSpPr>
        <p:spPr>
          <a:xfrm>
            <a:off x="9060543" y="3287772"/>
            <a:ext cx="10052957" cy="2554545"/>
          </a:xfrm>
          <a:prstGeom prst="rect">
            <a:avLst/>
          </a:prstGeom>
          <a:noFill/>
          <a:ln>
            <a:noFill/>
          </a:ln>
        </p:spPr>
        <p:txBody>
          <a:bodyPr anchorCtr="0" anchor="t" bIns="45700" lIns="91425" spcFirstLastPara="1" rIns="91425" wrap="square" tIns="45700">
            <a:spAutoFit/>
          </a:bodyPr>
          <a:lstStyle/>
          <a:p>
            <a:pPr indent="-457200" lvl="0" marL="457200" rtl="0" algn="l">
              <a:spcBef>
                <a:spcPts val="0"/>
              </a:spcBef>
              <a:spcAft>
                <a:spcPts val="0"/>
              </a:spcAft>
              <a:buClr>
                <a:srgbClr val="2330DC"/>
              </a:buClr>
              <a:buSzPts val="3200"/>
              <a:buFont typeface="Arial"/>
              <a:buChar char="•"/>
            </a:pPr>
            <a:r>
              <a:rPr lang="el-GR" sz="3200">
                <a:solidFill>
                  <a:srgbClr val="2330DC"/>
                </a:solidFill>
              </a:rPr>
              <a:t>Elle met l’accent</a:t>
            </a:r>
            <a:r>
              <a:rPr lang="el-GR" sz="3200">
                <a:solidFill>
                  <a:srgbClr val="2330DC"/>
                </a:solidFill>
              </a:rPr>
              <a:t> sur des </a:t>
            </a:r>
            <a:r>
              <a:rPr lang="el-GR" sz="3200">
                <a:solidFill>
                  <a:srgbClr val="FDA800"/>
                </a:solidFill>
              </a:rPr>
              <a:t>salaires équitables, des conditions de travail sûres </a:t>
            </a:r>
            <a:r>
              <a:rPr lang="el-GR" sz="3200">
                <a:solidFill>
                  <a:srgbClr val="2330DC"/>
                </a:solidFill>
              </a:rPr>
              <a:t>et le respect des droits des travailleurs/euses grâce à des pratiques transparentes et éthiques.</a:t>
            </a:r>
            <a:endParaRPr sz="3200">
              <a:solidFill>
                <a:srgbClr val="2330DC"/>
              </a:solidFill>
            </a:endParaRPr>
          </a:p>
          <a:p>
            <a:pPr indent="-254000" lvl="0" marL="457200" rtl="0" algn="l">
              <a:spcBef>
                <a:spcPts val="0"/>
              </a:spcBef>
              <a:spcAft>
                <a:spcPts val="0"/>
              </a:spcAft>
              <a:buSzPts val="3200"/>
              <a:buFont typeface="Arial"/>
              <a:buNone/>
            </a:pPr>
            <a:r>
              <a:t/>
            </a:r>
            <a:endParaRPr sz="3200">
              <a:solidFill>
                <a:srgbClr val="2330DC"/>
              </a:solidFill>
            </a:endParaRPr>
          </a:p>
        </p:txBody>
      </p:sp>
      <p:sp>
        <p:nvSpPr>
          <p:cNvPr id="129" name="Google Shape;129;p7"/>
          <p:cNvSpPr/>
          <p:nvPr/>
        </p:nvSpPr>
        <p:spPr>
          <a:xfrm>
            <a:off x="9061450" y="5654675"/>
            <a:ext cx="10052050" cy="2062103"/>
          </a:xfrm>
          <a:prstGeom prst="rect">
            <a:avLst/>
          </a:prstGeom>
          <a:noFill/>
          <a:ln>
            <a:noFill/>
          </a:ln>
        </p:spPr>
        <p:txBody>
          <a:bodyPr anchorCtr="0" anchor="t" bIns="45700" lIns="91425" spcFirstLastPara="1" rIns="91425" wrap="square" tIns="45700">
            <a:spAutoFit/>
          </a:bodyPr>
          <a:lstStyle/>
          <a:p>
            <a:pPr indent="-457200" lvl="0" marL="457200" rtl="0" algn="l">
              <a:spcBef>
                <a:spcPts val="0"/>
              </a:spcBef>
              <a:spcAft>
                <a:spcPts val="0"/>
              </a:spcAft>
              <a:buClr>
                <a:srgbClr val="2330DC"/>
              </a:buClr>
              <a:buSzPts val="3200"/>
              <a:buFont typeface="Arial"/>
              <a:buChar char="•"/>
            </a:pPr>
            <a:r>
              <a:rPr lang="el-GR" sz="3200">
                <a:solidFill>
                  <a:srgbClr val="2330DC"/>
                </a:solidFill>
              </a:rPr>
              <a:t>Elle soutient </a:t>
            </a:r>
            <a:r>
              <a:rPr lang="el-GR" sz="3200">
                <a:solidFill>
                  <a:srgbClr val="2330DC"/>
                </a:solidFill>
              </a:rPr>
              <a:t>les artisan(e)s locaux/les et les arts traditionnels, mais contribue également au </a:t>
            </a:r>
            <a:r>
              <a:rPr lang="el-GR" sz="3200">
                <a:solidFill>
                  <a:srgbClr val="FDA800"/>
                </a:solidFill>
              </a:rPr>
              <a:t>développement de la communauté </a:t>
            </a:r>
            <a:r>
              <a:rPr lang="el-GR" sz="3200">
                <a:solidFill>
                  <a:srgbClr val="2330DC"/>
                </a:solidFill>
              </a:rPr>
              <a:t>tout en préservant l'héritage culturel.</a:t>
            </a:r>
            <a:endParaRPr sz="3200">
              <a:solidFill>
                <a:srgbClr val="2330DC"/>
              </a:solidFill>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3" name="Shape 133"/>
        <p:cNvGrpSpPr/>
        <p:nvPr/>
      </p:nvGrpSpPr>
      <p:grpSpPr>
        <a:xfrm>
          <a:off x="0" y="0"/>
          <a:ext cx="0" cy="0"/>
          <a:chOff x="0" y="0"/>
          <a:chExt cx="0" cy="0"/>
        </a:xfrm>
      </p:grpSpPr>
      <p:sp>
        <p:nvSpPr>
          <p:cNvPr id="134" name="Google Shape;134;p8"/>
          <p:cNvSpPr txBox="1"/>
          <p:nvPr/>
        </p:nvSpPr>
        <p:spPr>
          <a:xfrm>
            <a:off x="1974850" y="4968875"/>
            <a:ext cx="8001000" cy="1169551"/>
          </a:xfrm>
          <a:prstGeom prst="rect">
            <a:avLst/>
          </a:prstGeom>
          <a:noFill/>
          <a:ln>
            <a:noFill/>
          </a:ln>
        </p:spPr>
        <p:txBody>
          <a:bodyPr anchorCtr="0" anchor="t" bIns="0" lIns="0" spcFirstLastPara="1" rIns="0" wrap="square" tIns="0">
            <a:spAutoFit/>
          </a:bodyPr>
          <a:lstStyle/>
          <a:p>
            <a:pPr indent="0" lvl="0" marL="0" rtl="0" algn="l">
              <a:spcBef>
                <a:spcPts val="0"/>
              </a:spcBef>
              <a:spcAft>
                <a:spcPts val="0"/>
              </a:spcAft>
              <a:buNone/>
            </a:pPr>
            <a:r>
              <a:rPr b="1" i="0" lang="el-GR" sz="3800">
                <a:solidFill>
                  <a:srgbClr val="2330DC"/>
                </a:solidFill>
                <a:latin typeface="Roboto"/>
                <a:ea typeface="Roboto"/>
                <a:cs typeface="Roboto"/>
                <a:sym typeface="Roboto"/>
              </a:rPr>
              <a:t>3. Durabilité économique</a:t>
            </a:r>
            <a:br>
              <a:rPr b="0" i="0" lang="el-GR" sz="3800">
                <a:solidFill>
                  <a:srgbClr val="2330DC"/>
                </a:solidFill>
                <a:latin typeface="Roboto"/>
                <a:ea typeface="Roboto"/>
                <a:cs typeface="Roboto"/>
                <a:sym typeface="Roboto"/>
              </a:rPr>
            </a:br>
            <a:endParaRPr b="0" i="0" sz="3800">
              <a:solidFill>
                <a:srgbClr val="2330DC"/>
              </a:solidFill>
              <a:latin typeface="Roboto"/>
              <a:ea typeface="Roboto"/>
              <a:cs typeface="Roboto"/>
              <a:sym typeface="Roboto"/>
            </a:endParaRPr>
          </a:p>
        </p:txBody>
      </p:sp>
      <p:sp>
        <p:nvSpPr>
          <p:cNvPr id="135" name="Google Shape;135;p8"/>
          <p:cNvSpPr/>
          <p:nvPr/>
        </p:nvSpPr>
        <p:spPr>
          <a:xfrm>
            <a:off x="9060543" y="3399215"/>
            <a:ext cx="10052957" cy="2062103"/>
          </a:xfrm>
          <a:prstGeom prst="rect">
            <a:avLst/>
          </a:prstGeom>
          <a:noFill/>
          <a:ln>
            <a:noFill/>
          </a:ln>
        </p:spPr>
        <p:txBody>
          <a:bodyPr anchorCtr="0" anchor="t" bIns="45700" lIns="91425" spcFirstLastPara="1" rIns="91425" wrap="square" tIns="45700">
            <a:spAutoFit/>
          </a:bodyPr>
          <a:lstStyle/>
          <a:p>
            <a:pPr indent="-457200" lvl="0" marL="457200" rtl="0" algn="l">
              <a:spcBef>
                <a:spcPts val="0"/>
              </a:spcBef>
              <a:spcAft>
                <a:spcPts val="0"/>
              </a:spcAft>
              <a:buClr>
                <a:srgbClr val="2330DC"/>
              </a:buClr>
              <a:buSzPts val="3200"/>
              <a:buFont typeface="Arial"/>
              <a:buChar char="•"/>
            </a:pPr>
            <a:r>
              <a:rPr lang="el-GR" sz="3200">
                <a:solidFill>
                  <a:srgbClr val="2330DC"/>
                </a:solidFill>
              </a:rPr>
              <a:t>Elle promeut </a:t>
            </a:r>
            <a:r>
              <a:rPr lang="el-GR" sz="3200">
                <a:solidFill>
                  <a:srgbClr val="2330DC"/>
                </a:solidFill>
              </a:rPr>
              <a:t>une économie circulaire dans laquelle les produits sont conçus pour la </a:t>
            </a:r>
            <a:r>
              <a:rPr b="1" lang="el-GR" sz="3200">
                <a:solidFill>
                  <a:srgbClr val="FDA800"/>
                </a:solidFill>
              </a:rPr>
              <a:t>longévité, la réparabilité </a:t>
            </a:r>
            <a:r>
              <a:rPr lang="el-GR" sz="3200">
                <a:solidFill>
                  <a:srgbClr val="2330DC"/>
                </a:solidFill>
              </a:rPr>
              <a:t>et la </a:t>
            </a:r>
            <a:r>
              <a:rPr b="1" lang="el-GR" sz="3200">
                <a:solidFill>
                  <a:srgbClr val="FDA800"/>
                </a:solidFill>
              </a:rPr>
              <a:t>recyclabilité</a:t>
            </a:r>
            <a:r>
              <a:rPr lang="el-GR" sz="3200">
                <a:solidFill>
                  <a:srgbClr val="2330DC"/>
                </a:solidFill>
              </a:rPr>
              <a:t>.</a:t>
            </a:r>
            <a:endParaRPr sz="3200">
              <a:solidFill>
                <a:srgbClr val="2330DC"/>
              </a:solidFill>
            </a:endParaRPr>
          </a:p>
        </p:txBody>
      </p:sp>
      <p:sp>
        <p:nvSpPr>
          <p:cNvPr id="136" name="Google Shape;136;p8"/>
          <p:cNvSpPr/>
          <p:nvPr/>
        </p:nvSpPr>
        <p:spPr>
          <a:xfrm>
            <a:off x="9061450" y="5730875"/>
            <a:ext cx="10052050" cy="1077218"/>
          </a:xfrm>
          <a:prstGeom prst="rect">
            <a:avLst/>
          </a:prstGeom>
          <a:noFill/>
          <a:ln>
            <a:noFill/>
          </a:ln>
        </p:spPr>
        <p:txBody>
          <a:bodyPr anchorCtr="0" anchor="t" bIns="45700" lIns="91425" spcFirstLastPara="1" rIns="91425" wrap="square" tIns="45700">
            <a:spAutoFit/>
          </a:bodyPr>
          <a:lstStyle/>
          <a:p>
            <a:pPr indent="-457200" lvl="0" marL="457200" rtl="0" algn="l">
              <a:spcBef>
                <a:spcPts val="0"/>
              </a:spcBef>
              <a:spcAft>
                <a:spcPts val="0"/>
              </a:spcAft>
              <a:buClr>
                <a:srgbClr val="2330DC"/>
              </a:buClr>
              <a:buSzPts val="3200"/>
              <a:buFont typeface="Arial"/>
              <a:buChar char="•"/>
            </a:pPr>
            <a:r>
              <a:rPr lang="el-GR" sz="3200">
                <a:solidFill>
                  <a:srgbClr val="2330DC"/>
                </a:solidFill>
              </a:rPr>
              <a:t>Elle encourage </a:t>
            </a:r>
            <a:r>
              <a:rPr lang="el-GR" sz="3200">
                <a:solidFill>
                  <a:srgbClr val="2330DC"/>
                </a:solidFill>
              </a:rPr>
              <a:t>la </a:t>
            </a:r>
            <a:r>
              <a:rPr b="1" lang="el-GR" sz="3200">
                <a:solidFill>
                  <a:srgbClr val="FDA800"/>
                </a:solidFill>
              </a:rPr>
              <a:t>mode lente </a:t>
            </a:r>
            <a:r>
              <a:rPr lang="el-GR" sz="3200">
                <a:solidFill>
                  <a:srgbClr val="2330DC"/>
                </a:solidFill>
              </a:rPr>
              <a:t>et privilégie la qualité à la quantité.</a:t>
            </a:r>
            <a:endParaRPr sz="3200">
              <a:solidFill>
                <a:srgbClr val="2330DC"/>
              </a:solidFill>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0" name="Shape 140"/>
        <p:cNvGrpSpPr/>
        <p:nvPr/>
      </p:nvGrpSpPr>
      <p:grpSpPr>
        <a:xfrm>
          <a:off x="0" y="0"/>
          <a:ext cx="0" cy="0"/>
          <a:chOff x="0" y="0"/>
          <a:chExt cx="0" cy="0"/>
        </a:xfrm>
      </p:grpSpPr>
      <p:sp>
        <p:nvSpPr>
          <p:cNvPr id="141" name="Google Shape;141;p9"/>
          <p:cNvSpPr txBox="1"/>
          <p:nvPr/>
        </p:nvSpPr>
        <p:spPr>
          <a:xfrm>
            <a:off x="2508250" y="4968875"/>
            <a:ext cx="8001000" cy="1169551"/>
          </a:xfrm>
          <a:prstGeom prst="rect">
            <a:avLst/>
          </a:prstGeom>
          <a:noFill/>
          <a:ln>
            <a:noFill/>
          </a:ln>
        </p:spPr>
        <p:txBody>
          <a:bodyPr anchorCtr="0" anchor="t" bIns="0" lIns="0" spcFirstLastPara="1" rIns="0" wrap="square" tIns="0">
            <a:spAutoFit/>
          </a:bodyPr>
          <a:lstStyle/>
          <a:p>
            <a:pPr indent="0" lvl="0" marL="0" rtl="0" algn="l">
              <a:spcBef>
                <a:spcPts val="0"/>
              </a:spcBef>
              <a:spcAft>
                <a:spcPts val="0"/>
              </a:spcAft>
              <a:buNone/>
            </a:pPr>
            <a:r>
              <a:rPr b="1" i="0" lang="el-GR" sz="3800">
                <a:solidFill>
                  <a:srgbClr val="2330DC"/>
                </a:solidFill>
                <a:latin typeface="Roboto"/>
                <a:ea typeface="Roboto"/>
                <a:cs typeface="Roboto"/>
                <a:sym typeface="Roboto"/>
              </a:rPr>
              <a:t>4. Réduction des déchets</a:t>
            </a:r>
            <a:br>
              <a:rPr b="0" i="0" lang="el-GR" sz="3800">
                <a:solidFill>
                  <a:srgbClr val="2330DC"/>
                </a:solidFill>
                <a:latin typeface="Roboto"/>
                <a:ea typeface="Roboto"/>
                <a:cs typeface="Roboto"/>
                <a:sym typeface="Roboto"/>
              </a:rPr>
            </a:br>
            <a:endParaRPr b="0" i="0" sz="3800">
              <a:solidFill>
                <a:srgbClr val="2330DC"/>
              </a:solidFill>
              <a:latin typeface="Roboto"/>
              <a:ea typeface="Roboto"/>
              <a:cs typeface="Roboto"/>
              <a:sym typeface="Roboto"/>
            </a:endParaRPr>
          </a:p>
        </p:txBody>
      </p:sp>
      <p:sp>
        <p:nvSpPr>
          <p:cNvPr id="142" name="Google Shape;142;p9"/>
          <p:cNvSpPr/>
          <p:nvPr/>
        </p:nvSpPr>
        <p:spPr>
          <a:xfrm>
            <a:off x="9060543" y="3404930"/>
            <a:ext cx="10287907" cy="3046988"/>
          </a:xfrm>
          <a:prstGeom prst="rect">
            <a:avLst/>
          </a:prstGeom>
          <a:noFill/>
          <a:ln>
            <a:noFill/>
          </a:ln>
        </p:spPr>
        <p:txBody>
          <a:bodyPr anchorCtr="0" anchor="t" bIns="45700" lIns="91425" spcFirstLastPara="1" rIns="91425" wrap="square" tIns="45700">
            <a:spAutoFit/>
          </a:bodyPr>
          <a:lstStyle/>
          <a:p>
            <a:pPr indent="-457200" lvl="0" marL="457200" rtl="0" algn="l">
              <a:spcBef>
                <a:spcPts val="0"/>
              </a:spcBef>
              <a:spcAft>
                <a:spcPts val="0"/>
              </a:spcAft>
              <a:buClr>
                <a:srgbClr val="2330DC"/>
              </a:buClr>
              <a:buSzPts val="3200"/>
              <a:buFont typeface="Arial"/>
              <a:buChar char="•"/>
            </a:pPr>
            <a:r>
              <a:rPr lang="el-GR" sz="3200">
                <a:solidFill>
                  <a:srgbClr val="2330DC"/>
                </a:solidFill>
              </a:rPr>
              <a:t>Elle promeut </a:t>
            </a:r>
            <a:r>
              <a:rPr lang="el-GR" sz="3200">
                <a:solidFill>
                  <a:srgbClr val="2330DC"/>
                </a:solidFill>
              </a:rPr>
              <a:t>une </a:t>
            </a:r>
            <a:r>
              <a:rPr b="1" lang="el-GR" sz="3200">
                <a:solidFill>
                  <a:srgbClr val="FDA800"/>
                </a:solidFill>
              </a:rPr>
              <a:t>mode sans déchets</a:t>
            </a:r>
            <a:r>
              <a:rPr lang="el-GR" sz="3200">
                <a:solidFill>
                  <a:srgbClr val="2330DC"/>
                </a:solidFill>
              </a:rPr>
              <a:t>. L'objectif est de réduire au minimum les déchets lors de la production et de réutiliser les restes de tissus afin de réduire au maximum les déchets générés.</a:t>
            </a:r>
            <a:endParaRPr sz="3200">
              <a:solidFill>
                <a:srgbClr val="2330DC"/>
              </a:solidFill>
            </a:endParaRPr>
          </a:p>
          <a:p>
            <a:pPr indent="-254000" lvl="0" marL="457200" rtl="0" algn="l">
              <a:spcBef>
                <a:spcPts val="0"/>
              </a:spcBef>
              <a:spcAft>
                <a:spcPts val="0"/>
              </a:spcAft>
              <a:buSzPts val="3200"/>
              <a:buFont typeface="Arial"/>
              <a:buNone/>
            </a:pPr>
            <a:r>
              <a:t/>
            </a:r>
            <a:endParaRPr sz="3200">
              <a:solidFill>
                <a:srgbClr val="2330DC"/>
              </a:solidFill>
            </a:endParaRPr>
          </a:p>
        </p:txBody>
      </p:sp>
      <p:sp>
        <p:nvSpPr>
          <p:cNvPr id="143" name="Google Shape;143;p9"/>
          <p:cNvSpPr/>
          <p:nvPr/>
        </p:nvSpPr>
        <p:spPr>
          <a:xfrm>
            <a:off x="9061627" y="6451918"/>
            <a:ext cx="10052050" cy="2062103"/>
          </a:xfrm>
          <a:prstGeom prst="rect">
            <a:avLst/>
          </a:prstGeom>
          <a:noFill/>
          <a:ln>
            <a:noFill/>
          </a:ln>
        </p:spPr>
        <p:txBody>
          <a:bodyPr anchorCtr="0" anchor="t" bIns="45700" lIns="91425" spcFirstLastPara="1" rIns="91425" wrap="square" tIns="45700">
            <a:spAutoFit/>
          </a:bodyPr>
          <a:lstStyle/>
          <a:p>
            <a:pPr indent="-457200" lvl="0" marL="457200" rtl="0" algn="l">
              <a:spcBef>
                <a:spcPts val="0"/>
              </a:spcBef>
              <a:spcAft>
                <a:spcPts val="0"/>
              </a:spcAft>
              <a:buClr>
                <a:srgbClr val="2330DC"/>
              </a:buClr>
              <a:buSzPts val="3200"/>
              <a:buFont typeface="Arial"/>
              <a:buChar char="•"/>
            </a:pPr>
            <a:r>
              <a:rPr lang="el-GR" sz="3200">
                <a:solidFill>
                  <a:srgbClr val="2330DC"/>
                </a:solidFill>
              </a:rPr>
              <a:t>Les créateurs/trices sont encouragé(e)s </a:t>
            </a:r>
            <a:r>
              <a:rPr b="1" lang="el-GR" sz="3200">
                <a:solidFill>
                  <a:srgbClr val="FDA800"/>
                </a:solidFill>
              </a:rPr>
              <a:t>à recycler </a:t>
            </a:r>
            <a:r>
              <a:rPr lang="el-GR" sz="3200">
                <a:solidFill>
                  <a:srgbClr val="2330DC"/>
                </a:solidFill>
              </a:rPr>
              <a:t>en donnant une nouvelle vie à de vieux tissus, tout en utilisant des matériaux qui peuvent </a:t>
            </a:r>
            <a:r>
              <a:rPr b="1" lang="el-GR" sz="3200">
                <a:solidFill>
                  <a:srgbClr val="FDA800"/>
                </a:solidFill>
              </a:rPr>
              <a:t>être recyclés</a:t>
            </a:r>
            <a:r>
              <a:rPr lang="el-GR" sz="3200">
                <a:solidFill>
                  <a:srgbClr val="2330DC"/>
                </a:solidFill>
              </a:rPr>
              <a:t>.</a:t>
            </a:r>
            <a:endParaRPr sz="3200">
              <a:solidFill>
                <a:srgbClr val="2330DC"/>
              </a:solidFill>
            </a:endParaRPr>
          </a:p>
        </p:txBody>
      </p:sp>
    </p:spTree>
  </p:cSld>
  <p:clrMapOvr>
    <a:masterClrMapping/>
  </p:clrMapOvr>
</p:sld>
</file>

<file path=ppt/theme/theme1.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2024-10-02T15:30:20Z</dcterms:created>
  <dc:creator>Doris Kailos</dc:creator>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2024-10-02T00:00:00Z</vt:filetime>
  </property>
  <property fmtid="{D5CDD505-2E9C-101B-9397-08002B2CF9AE}" pid="3" name="Creator">
    <vt:lpwstr>Adobe Illustrator 28.6 (Macintosh)</vt:lpwstr>
  </property>
  <property fmtid="{D5CDD505-2E9C-101B-9397-08002B2CF9AE}" pid="4" name="LastSaved">
    <vt:filetime>2024-10-02T00:00:00Z</vt:filetime>
  </property>
  <property fmtid="{D5CDD505-2E9C-101B-9397-08002B2CF9AE}" pid="5" name="Producer">
    <vt:lpwstr>Adobe PDF library 17.00</vt:lpwstr>
  </property>
</Properties>
</file>