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Roboto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6J8kNgsTzN7se5HaUDfAUVBMB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Medium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edium-italic.fntdata"/><Relationship Id="rId6" Type="http://schemas.openxmlformats.org/officeDocument/2006/relationships/slide" Target="slides/slide1.xml"/><Relationship Id="rId18" Type="http://schemas.openxmlformats.org/officeDocument/2006/relationships/font" Target="fonts/Roboto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31100d0c710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hyperlink" Target="https://www.youtube.com/watch?v=Kk6riwUALR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Conception Inclusive et Accessible. Espaces Publics Conviviaux.</a:t>
            </a:r>
            <a:endParaRPr b="1"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2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Module 2: </a:t>
            </a:r>
            <a:r>
              <a:rPr lang="en-US" sz="2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Évolution Historique de la Conception Inclusive et Accessible</a:t>
            </a:r>
            <a:endParaRPr sz="2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2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924233" y="3120572"/>
            <a:ext cx="96921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2.1. Évolution historique de la conception inclusive et accessible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2.2. Avantages sociaux et économiques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b="1"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1643" y="5267324"/>
            <a:ext cx="1593432" cy="95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9283" y="5559573"/>
            <a:ext cx="1593433" cy="5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985700" y="870350"/>
            <a:ext cx="10239763" cy="1030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2.1. Évolution Historique de la Conception Inclusive et Accessible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23"/>
          <p:cNvSpPr txBox="1"/>
          <p:nvPr/>
        </p:nvSpPr>
        <p:spPr>
          <a:xfrm>
            <a:off x="985700" y="2208900"/>
            <a:ext cx="6639900" cy="4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L’histoire de la conception inclusive a évolué, passant de solutions individuelles et médicales à un engagement plus large en faveur de l’accessibilité </a:t>
            </a:r>
            <a:endParaRPr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influencé par le passage de modèles médicaux à des modèles sociaux et conceptuels du handicap.</a:t>
            </a:r>
            <a:endParaRPr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principaux jalons historiques, des premiers dispositifs auxiliaires aux principes modernes, tels que la conception universelle, mettent en évidence la reconnaissance croissante de la diversité des utilisateurs/trices et les barrières sociales à l’accessibilité.</a:t>
            </a:r>
            <a:endParaRPr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400"/>
              <a:buFont typeface="Roboto"/>
              <a:buChar char="●"/>
            </a:pPr>
            <a:r>
              <a:rPr lang="en-US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 secteur fait maintenant face à des défis pour lutter contre les inégalités en matière de design, avec de nouveaux concepts tels que « la justice du design » visant à promouvoir l’inclusion à des fins historiques. </a:t>
            </a:r>
            <a:endParaRPr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marginalisé(e)s utilisateurs/trices.</a:t>
            </a:r>
            <a:endParaRPr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5475" y="220890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880850" y="755000"/>
            <a:ext cx="101400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2.2. Avantages Sociaux et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Économiques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880850" y="1375750"/>
            <a:ext cx="5421900" cy="4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L’acte législatif européen sur l’accessibilité vise à standardiser les exigences en matière d’accessibilité dans toute l’UE en réduisant les barrières commerciales, les coûts pour les entreprises et en garantissant une intégration sociale plus large.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normes d’accessibilité fragmentées créent des défis pour le commerce transfrontalier en limitant le choix du consommateur/trice et en augmentant les coûts de conformité pour les entreprises.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conception universelle et accessible offre des avantages économiques en augmentant l’accès au marché pour les personnes handicapées, en réduisant les coûts de rétrofit et en renforçant la fidélité à la marque.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302750" y="1375750"/>
            <a:ext cx="4977900" cy="4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domaines clés tels que les TIC, le transport et l’environnement bâti nécessitent des normes d’accessibilité harmonisées pour améliorer l’inclusion numérique et physique.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marchés publics peuvent augmenter la demande de produits accessibles en encourageant les entreprises à adopter une conception universelle, ce qui profite aux consommateurs/trices ainsi que la promotion de l’innovation. 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Harmoniser les normes d’accessibilité de l’UE améliorera le commerce transfrontalier, augmentera la compétitivité et réduira les coûts, ce qui bénéficiera en particulier aux consommateurs/trices et aux petites entreprises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 Activités | Matériel de lecture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Luka Kille-Speckter, Farnaz Nickpour. The evolution of inclusive design: A first timeline review of view of narratives and milestones of design for disability. 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European Commission. Final Report: Study on the socio economic impact of new measures to improve accessibility of goods and services for people with disabilities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Centre for Inclusive Design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Kristin Skeide Fuglerud, Till Halbach, Ingvar Tjøstheim. Cost-benefit analysis of universal design. 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Mikiko Terashima &amp; Kate Clark. Measuring economic benefits of accessible spaces to achieve ‘meaningful access’ in the built environment. 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International Transport Forum/OECD. Economic Benefits of Improving Transport Accessibility. 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Kaunas 2022. Accessibility Guide [Accessibility Guide “Kaunas for All”, Accessibility Signage on-site, Guidelines for Events, Accessibility Signage (drawings), Signs (production &amp; digital formats)]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 Activités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| M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atériel visuel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History of Inclusion - </a:t>
            </a:r>
            <a:r>
              <a:rPr lang="en-US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https://www.youtube.com/watch?v=Kk6riwUALRs</a:t>
            </a:r>
            <a:r>
              <a:rPr lang="en-US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