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Roboto Medium"/>
      <p:regular r:id="rId17"/>
      <p:bold r:id="rId18"/>
      <p:italic r:id="rId19"/>
      <p:boldItalic r:id="rId20"/>
    </p:embeddedFon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25" roundtripDataSignature="AMtx7mhFwVwG+J1qANuHO24yWWmyJvS2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Medium-regular.fntdata"/><Relationship Id="rId16" Type="http://schemas.openxmlformats.org/officeDocument/2006/relationships/slide" Target="slides/slide11.xml"/><Relationship Id="rId19" Type="http://schemas.openxmlformats.org/officeDocument/2006/relationships/font" Target="fonts/RobotoMedium-italic.fntdata"/><Relationship Id="rId18" Type="http://schemas.openxmlformats.org/officeDocument/2006/relationships/font" Target="fonts/Roboto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8ead1222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2" name="Google Shape;132;g308ead12222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1100d0c710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g31100d0c710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8ead1222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308ead1222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8ead1222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g308ead12222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8ead1222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g308ead1222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8ead12222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Creator: Meyer, Thomas, 2017 </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 </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Credit: Bildnachweis siehe Beschreibung</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Thomas Meyer/OSTKREUZ</a:t>
            </a:r>
            <a:endParaRPr sz="900">
              <a:solidFill>
                <a:srgbClr val="9AA0A6"/>
              </a:solidFill>
              <a:highlight>
                <a:srgbClr val="202124"/>
              </a:highlight>
            </a:endParaRPr>
          </a:p>
        </p:txBody>
      </p:sp>
      <p:sp>
        <p:nvSpPr>
          <p:cNvPr id="120" name="Google Shape;120;g308ead12222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8ead1222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6" name="Google Shape;126;g308ead1222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hyperlink" Target="http://www.youtube.com/watch?v=s4HPs-aXOe4" TargetMode="External"/><Relationship Id="rId5"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hyperlink" Target="http://www.youtube.com/watch?v=iwRa5qTnr8o" TargetMode="External"/><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hyperlink" Target="http://www.youtube.com/watch?v=BYpp_oY929E" TargetMode="External"/><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hyperlink" Target="http://www.youtube.com/watch?v=uDqjIdI4bF4" TargetMode="External"/><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g308ead12222_0_7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Introduction to Digital Fabrication Methods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Overview of Digital Fabrication:</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Bringing digital designs into physical form through precise fabrication techniques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3D Printing:</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Definition: Layer-by-layer creation of objects from digital models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Techniques: Slicing for precision, choosing eco-friendly materials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Example: Printing a model of a NEB-inspired building that demonstrates sustainability</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Laser Cutting:</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Definition: Using laser precision for cutting or engraving materials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Techniques: Vector cutting, engraving designs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Example: Creating a sustainable architecture model in wood or acrylic</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35" name="Google Shape;135;g308ead12222_0_7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Discover the future of building with digital fabrication! In this video, we explore what digital fabrication is, how it works, and why it matters. Using advanced manufacturing technologies and digital design, architects and engineers can create detailed 3D models of their designs, which are then converted into physical components using machines like 3D printers and CNC routers. With benefits like improved efficiency, custom building components, and unique designs, digital fabrication is revolutionizing the AEC industry.⚡&#10;&#10;Enjoyed this video? Check out our Computational Design Course: https://www.oneistox.com/certified-courses/master-computational-design-for-real-world[…]eting&amp;utm_source=youtube&amp;utm_medium=social&amp;utm_content=video&#10;&#10;For daily insights on architecture and design, follow us on Instagram: https://www.instagram.com/oneistox/&#10;&#10;#architecture #engineering #construction" id="136" name="Google Shape;136;g308ead12222_0_76" title="What is Digital Fabrication?">
            <a:hlinkClick r:id="rId4"/>
          </p:cNvPr>
          <p:cNvPicPr preferRelativeResize="0"/>
          <p:nvPr/>
        </p:nvPicPr>
        <p:blipFill>
          <a:blip r:embed="rId5">
            <a:alphaModFix/>
          </a:blip>
          <a:stretch>
            <a:fillRect/>
          </a:stretch>
        </p:blipFill>
        <p:spPr>
          <a:xfrm>
            <a:off x="8752575" y="47951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Digital Tools Course: Digital Alternative Spaces of Learning</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Module 2: Digital Art Tools and Techniques</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p:txBody>
      </p:sp>
      <p:sp>
        <p:nvSpPr>
          <p:cNvPr id="89" name="Google Shape;89;p2"/>
          <p:cNvSpPr txBox="1"/>
          <p:nvPr>
            <p:ph idx="1" type="subTitle"/>
          </p:nvPr>
        </p:nvSpPr>
        <p:spPr>
          <a:xfrm>
            <a:off x="813933" y="2988722"/>
            <a:ext cx="7003500" cy="1480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595959"/>
              </a:buClr>
              <a:buSzPts val="2400"/>
              <a:buNone/>
            </a:pPr>
            <a:r>
              <a:rPr lang="en-US" sz="1800">
                <a:solidFill>
                  <a:srgbClr val="2330DC"/>
                </a:solidFill>
                <a:latin typeface="Roboto"/>
                <a:ea typeface="Roboto"/>
                <a:cs typeface="Roboto"/>
                <a:sym typeface="Roboto"/>
              </a:rPr>
              <a:t>2.1 Overview of digital art software</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lang="en-US" sz="1800">
                <a:solidFill>
                  <a:srgbClr val="2330DC"/>
                </a:solidFill>
                <a:latin typeface="Roboto"/>
                <a:ea typeface="Roboto"/>
                <a:cs typeface="Roboto"/>
                <a:sym typeface="Roboto"/>
              </a:rPr>
              <a:t>2.2 Techniques for digital painting, 3D modelling, and animation.</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lang="en-US" sz="1800">
                <a:solidFill>
                  <a:srgbClr val="2330DC"/>
                </a:solidFill>
                <a:latin typeface="Roboto"/>
                <a:ea typeface="Roboto"/>
                <a:cs typeface="Roboto"/>
                <a:sym typeface="Roboto"/>
              </a:rPr>
              <a:t>2.3 Introduction to digital fabrication methods (3D printing, laser cutting).</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9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200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3"/>
          <p:cNvSpPr txBox="1"/>
          <p:nvPr/>
        </p:nvSpPr>
        <p:spPr>
          <a:xfrm>
            <a:off x="985700" y="870350"/>
            <a:ext cx="10266000" cy="502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Introduction to Digital Art Software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US" sz="1600">
                <a:solidFill>
                  <a:srgbClr val="2330DC"/>
                </a:solidFill>
                <a:latin typeface="Roboto"/>
                <a:ea typeface="Roboto"/>
                <a:cs typeface="Roboto"/>
                <a:sym typeface="Roboto"/>
              </a:rPr>
              <a:t>Importance of digital tools in modern art and design</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US" sz="1600">
                <a:solidFill>
                  <a:srgbClr val="2330DC"/>
                </a:solidFill>
                <a:latin typeface="Roboto"/>
                <a:ea typeface="Roboto"/>
                <a:cs typeface="Roboto"/>
                <a:sym typeface="Roboto"/>
              </a:rPr>
              <a:t>Enabling precise, innovative forms of artistic expression</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US" sz="1600">
                <a:solidFill>
                  <a:srgbClr val="2330DC"/>
                </a:solidFill>
                <a:latin typeface="Roboto"/>
                <a:ea typeface="Roboto"/>
                <a:cs typeface="Roboto"/>
                <a:sym typeface="Roboto"/>
              </a:rPr>
              <a:t>Key applications in creating sustainable, accessible designs</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Adobe Creative Suite Overview</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Overview:</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Widely used professional suite including Photoshop, Illustrator, and After Effects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Key Software Features: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Photoshop: Digital painting, photo editing, compositing</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Illustrator: Vector graphics, scalable designs, logo creation</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After Effects: Animation, motion graphics for dynamic art</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Applications in Projects: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Designing artworks and educational materials with a focus on sustainability and inclusivity</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g308ead12222_0_1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Procreate for iPad</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800">
                <a:solidFill>
                  <a:srgbClr val="2330DC"/>
                </a:solidFill>
                <a:latin typeface="Roboto"/>
                <a:ea typeface="Roboto"/>
                <a:cs typeface="Roboto"/>
                <a:sym typeface="Roboto"/>
              </a:rPr>
              <a:t>Overview:</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Popular digital painting app with intuitive interface and robust features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800">
                <a:solidFill>
                  <a:srgbClr val="2330DC"/>
                </a:solidFill>
                <a:latin typeface="Roboto"/>
                <a:ea typeface="Roboto"/>
                <a:cs typeface="Roboto"/>
                <a:sym typeface="Roboto"/>
              </a:rPr>
              <a:t>Key Features: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Extensive brush library with customisation options for unique effects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Layer system for complex compositions and easy editing</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Time-lapse recording for process documentation and sharing</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Application in NEB Projects: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Creating visual narratives and educational materials that highlight sustainability</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g308ead12222_0_2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Blender: Open-Source 3D Creation Suite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Overview:</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Free, comprehensive 3D tool for modelling, animation, and rendering</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Key Features: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3D Modelling: Tools for creating detailed objects and spaces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Animation: Keyframing, rigging, and simulations for lifelike movement</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Rendering: High-quality production for realistic visuals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Example Projects: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3D models and animations for NEB-aligned concepts like sustainable architecture</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g308ead12222_0_3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Digital Painting Techniques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Layering:</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Separate elements for flexibility and detailed editing</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Brush Customisation:</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Adjustable brushes to create unique textures and visual effects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Blending Modes: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Various modes to create depth, lighting, and shading effects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Application Example:</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Using Procreate to paint a sustainable landscape, applying layers and blending for a realistic effect</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A true beginner's guide to digital painting.  The best way to learn the basics and get started with it.  Remember, much like learning to play an instrument, the most enjoyable way to get good is to take works you like and break them down in a way that makes it accessible without ruining the intent.&#10;&#10;A huge thank you to Ahmed Aldoori for letting me use some of his art in this video, check out his work when you can:  https://www.youtube.com/channel/UCDyqxplQ3PQcCJhEW-GLgXg&#10;&#10;If you're curious about the XP-Pen tablets, find out more here: https://www.xp-pen.com/series/264.html&#10;&#10;!! the usual links !!&#10;Instagram is @sinixdesign&#10;&#10;Twitter:  https://twitter.com/sinix777&#10;&#10;Visit my patreon at: https://www.patreon.com/sinix&#10;&#10;Stop by my public Discord!!   https://discord.gg/NRfDnRW&#10;&#10;#digitalpainting #arttutorial #howto" id="117" name="Google Shape;117;g308ead12222_0_35" title="How to Learn Digital Painting (Beginners)">
            <a:hlinkClick r:id="rId4"/>
          </p:cNvPr>
          <p:cNvPicPr preferRelativeResize="0"/>
          <p:nvPr/>
        </p:nvPicPr>
        <p:blipFill>
          <a:blip r:embed="rId5">
            <a:alphaModFix/>
          </a:blip>
          <a:stretch>
            <a:fillRect/>
          </a:stretch>
        </p:blipFill>
        <p:spPr>
          <a:xfrm>
            <a:off x="7828775" y="379225"/>
            <a:ext cx="3874175" cy="2179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g308ead12222_0_4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3D Modelling Techniques</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700">
                <a:solidFill>
                  <a:srgbClr val="2330DC"/>
                </a:solidFill>
                <a:latin typeface="Roboto"/>
                <a:ea typeface="Roboto"/>
                <a:cs typeface="Roboto"/>
                <a:sym typeface="Roboto"/>
              </a:rPr>
              <a:t>Polygonal Modelling:</a:t>
            </a:r>
            <a:endParaRPr sz="1700">
              <a:solidFill>
                <a:srgbClr val="2330DC"/>
              </a:solidFill>
              <a:latin typeface="Roboto"/>
              <a:ea typeface="Roboto"/>
              <a:cs typeface="Roboto"/>
              <a:sym typeface="Roboto"/>
            </a:endParaRPr>
          </a:p>
          <a:p>
            <a:pPr indent="-336550" lvl="0" marL="457200" marR="0" rtl="0" algn="l">
              <a:lnSpc>
                <a:spcPct val="100000"/>
              </a:lnSpc>
              <a:spcBef>
                <a:spcPts val="0"/>
              </a:spcBef>
              <a:spcAft>
                <a:spcPts val="0"/>
              </a:spcAft>
              <a:buClr>
                <a:srgbClr val="2330DC"/>
              </a:buClr>
              <a:buSzPts val="1700"/>
              <a:buFont typeface="Roboto"/>
              <a:buChar char="●"/>
            </a:pPr>
            <a:r>
              <a:rPr lang="en-US" sz="1700">
                <a:solidFill>
                  <a:srgbClr val="2330DC"/>
                </a:solidFill>
                <a:latin typeface="Roboto"/>
                <a:ea typeface="Roboto"/>
                <a:cs typeface="Roboto"/>
                <a:sym typeface="Roboto"/>
              </a:rPr>
              <a:t>Building shapes from basic geometric components like vertices, edges, and faces</a:t>
            </a:r>
            <a:endParaRPr sz="17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7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700">
                <a:solidFill>
                  <a:srgbClr val="2330DC"/>
                </a:solidFill>
                <a:latin typeface="Roboto"/>
                <a:ea typeface="Roboto"/>
                <a:cs typeface="Roboto"/>
                <a:sym typeface="Roboto"/>
              </a:rPr>
              <a:t>Sculpting:</a:t>
            </a:r>
            <a:endParaRPr sz="1700">
              <a:solidFill>
                <a:srgbClr val="2330DC"/>
              </a:solidFill>
              <a:latin typeface="Roboto"/>
              <a:ea typeface="Roboto"/>
              <a:cs typeface="Roboto"/>
              <a:sym typeface="Roboto"/>
            </a:endParaRPr>
          </a:p>
          <a:p>
            <a:pPr indent="-336550" lvl="0" marL="457200" marR="0" rtl="0" algn="l">
              <a:lnSpc>
                <a:spcPct val="100000"/>
              </a:lnSpc>
              <a:spcBef>
                <a:spcPts val="0"/>
              </a:spcBef>
              <a:spcAft>
                <a:spcPts val="0"/>
              </a:spcAft>
              <a:buClr>
                <a:srgbClr val="2330DC"/>
              </a:buClr>
              <a:buSzPts val="1700"/>
              <a:buFont typeface="Roboto"/>
              <a:buChar char="●"/>
            </a:pPr>
            <a:r>
              <a:rPr lang="en-US" sz="1700">
                <a:solidFill>
                  <a:srgbClr val="2330DC"/>
                </a:solidFill>
                <a:latin typeface="Roboto"/>
                <a:ea typeface="Roboto"/>
                <a:cs typeface="Roboto"/>
                <a:sym typeface="Roboto"/>
              </a:rPr>
              <a:t>Digital sculpting tools for organic, complex forms</a:t>
            </a:r>
            <a:endParaRPr sz="17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7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700">
                <a:solidFill>
                  <a:srgbClr val="2330DC"/>
                </a:solidFill>
                <a:latin typeface="Roboto"/>
                <a:ea typeface="Roboto"/>
                <a:cs typeface="Roboto"/>
                <a:sym typeface="Roboto"/>
              </a:rPr>
              <a:t>Texturing:</a:t>
            </a:r>
            <a:endParaRPr sz="1700">
              <a:solidFill>
                <a:srgbClr val="2330DC"/>
              </a:solidFill>
              <a:latin typeface="Roboto"/>
              <a:ea typeface="Roboto"/>
              <a:cs typeface="Roboto"/>
              <a:sym typeface="Roboto"/>
            </a:endParaRPr>
          </a:p>
          <a:p>
            <a:pPr indent="-336550" lvl="0" marL="457200" marR="0" rtl="0" algn="l">
              <a:lnSpc>
                <a:spcPct val="100000"/>
              </a:lnSpc>
              <a:spcBef>
                <a:spcPts val="0"/>
              </a:spcBef>
              <a:spcAft>
                <a:spcPts val="0"/>
              </a:spcAft>
              <a:buClr>
                <a:srgbClr val="2330DC"/>
              </a:buClr>
              <a:buSzPts val="1700"/>
              <a:buFont typeface="Roboto"/>
              <a:buChar char="●"/>
            </a:pPr>
            <a:r>
              <a:rPr lang="en-US" sz="1700">
                <a:solidFill>
                  <a:srgbClr val="2330DC"/>
                </a:solidFill>
                <a:latin typeface="Roboto"/>
                <a:ea typeface="Roboto"/>
                <a:cs typeface="Roboto"/>
                <a:sym typeface="Roboto"/>
              </a:rPr>
              <a:t>Applying colours, patterns, and materials to create realistic surfaces</a:t>
            </a:r>
            <a:endParaRPr sz="17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7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700">
                <a:solidFill>
                  <a:srgbClr val="2330DC"/>
                </a:solidFill>
                <a:latin typeface="Roboto"/>
                <a:ea typeface="Roboto"/>
                <a:cs typeface="Roboto"/>
                <a:sym typeface="Roboto"/>
              </a:rPr>
              <a:t>Example Project:</a:t>
            </a:r>
            <a:endParaRPr sz="1700">
              <a:solidFill>
                <a:srgbClr val="2330DC"/>
              </a:solidFill>
              <a:latin typeface="Roboto"/>
              <a:ea typeface="Roboto"/>
              <a:cs typeface="Roboto"/>
              <a:sym typeface="Roboto"/>
            </a:endParaRPr>
          </a:p>
          <a:p>
            <a:pPr indent="-336550" lvl="0" marL="457200" marR="0" rtl="0" algn="l">
              <a:lnSpc>
                <a:spcPct val="100000"/>
              </a:lnSpc>
              <a:spcBef>
                <a:spcPts val="0"/>
              </a:spcBef>
              <a:spcAft>
                <a:spcPts val="0"/>
              </a:spcAft>
              <a:buClr>
                <a:srgbClr val="2330DC"/>
              </a:buClr>
              <a:buSzPts val="1700"/>
              <a:buFont typeface="Roboto"/>
              <a:buChar char="●"/>
            </a:pPr>
            <a:r>
              <a:rPr lang="en-US" sz="1700">
                <a:solidFill>
                  <a:srgbClr val="2330DC"/>
                </a:solidFill>
                <a:latin typeface="Roboto"/>
                <a:ea typeface="Roboto"/>
                <a:cs typeface="Roboto"/>
                <a:sym typeface="Roboto"/>
              </a:rPr>
              <a:t>Modelling a sustainable furniture design with materials that reflect eco-friendly choices</a:t>
            </a:r>
            <a:endParaRPr sz="17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As a 3d artist, you will have to use different methods of modeling depending on the kind of result you want to achieve and the nature of your project. &#10;&#10;Cool Addons you probably need:&#10;https://blendermarket.com/creators/mark-kingsnorth?ref=247&#10;&#10;Conform Object&#10;https://blendermarket.com/products/conform-object?ref=247&#10;Perspective Plotter&#10;https://blendermarket.com/products/perspective-plotter?ref=247&#10;Plating Generator &#10;https://blendermarket.com/products/plating-generator?ref=247&#10;&#10;00:00 Intro&#10;&#10;00:21 1_Polygon modeling/edge extrusion&#10;&#10;01:07 2_Box modeling&#10;&#10;01:59 3_Spline/Nurbs modeling&#10;&#10;02:33 4_Boolean modeling&#10;&#10;03:51 5_3D sculpting&#10;&#10;04:44 6_Parametric modeling&#10;&#10;05:10 7_Procedural modeling&#10;&#10;05:50 8_Kit bashing&#10;&#10;&#10;Thumbnial Artist: Tsvetomir Georgiev&#10;artstation.com/cecoaliensa&#10;&#10;&#10;---------------------------&#10;Visit our Website:&#10;https://inspirationtuts.com/&#10;&#10;inspirationTuts 2D Channel:&#10;https://www.youtube.com/c/InspirationTuts2D&#10;&#10;inspirationTuts CAD Channel:&#10;https://www.youtube.com/c/inspirationTutsCAD&#10;&#10;Help Us Create More Content:&#10;https://www.patreon.com/Inspirationtuts1&#10;&#10;Facebook page:&#10;https://web.facebook.com/InspirationTuts&#10;&#10;----------------------------------------------------------------------------&#10;***Check out these amazing Blender Addons***&#10;&#10;⍟Modeling: &#10;Kit Ops 2 Pro&#10;https://blendermarket.com/products/kit-ops-pro-asset--kitbashing-addon?ref=247&#10;Hard Ops&#10;https://blendermarket.com/products/hardopsofficial?ref=247&#10;Fluent&#10;https://blendermarket.com/products/fluent?ref=247&#10;Box cutter&#10;https://blendermarket.com/products/boxcutter?ref=247&#10;Mesh Machine&#10;https://blendermarket.com/products/MESHmachine?ref=247&#10;Cablerator&#10;https://blendermarket.com/products/cbl?ref=247&#10;shipwright&#10;https://blendermarket.com/products/shipwright?ref=247&#10;&#10;&#10;⍟Architecture/Rendering&#10;CityBuilder 3D&#10;https://blendermarket.com/products/citybuilder-3d?ref=247&#10;Sketch Style&#10;https://blendermarket.com/products/sketch-style-add-on?ref=247&#10;E-Cycles&#10;https://blendermarket.com/products/e-cycles?ref=247&#10;K-cycles&#10;https://blendermarket.com/products/k-cycles?ref=247&#10;Photographer&#10;https://blendermarket.com/products/photographer?ref=247&#10; Pure-Sky&#10;https://blendermarket.com/products/pure-sky?ref=247&#10;Physical Starlight And Atmosphere&#10;https://blendermarket.com/products/physical-starlight-and-atmosphere?ref=247&#10;&#10;&#10;⍟Vegeration&#10;scatter&#10;https://blendermarket.com/products/scatter?ref=247&#10;Grasswald&#10;https://blendermarket.com/products/graswald?ref=247&#10;Botaniq Tree Addon&#10;https://blendermarket.com/products/botaniq-trees?ref=247&#10;Tree Vegetation&#10;https://blendermarket.com/products/vegetation-tree-addon-animation?ref=247&#10;Grassblade&#10;https://blendermarket.com/products/grassblade?ref=247&#10;&#10;&#10;&#10;⍟VFX, Simulations &amp; Dynamics&#10;Flip fluids&#10;https://blendermarket.com/products/flipfluids?ref=247&#10;Khaos&#10;https://blendermarket.com/products/khaos-ultimate-explosion-simulator?ref=247&#10;Carl's Physics&#10;https://blendermarket.com/products/carls-physics-and-simulation-expander?ref=247&#10;RBDLab Addon&#10;https://blendermarket.com/products/rbdlab?ref=247&#10;Spyderfy&#10;https://blendermarket.com/products/spyderfy-bug-system-add-on?ref=247&#10;&#10;&#10;⍟Materials/Texturing&#10;Decalmachine&#10;https://blendermarket.com/products/decalmachine?ref=247&#10;Extreme Pbr&#10;https://blendermarket.com/products/extreme-pbr-addon-for-blender-279-2?ref=247&#10;Fluent : Materializer&#10;https://blendermarket.com/products/fluent-materializer?ref=247&#10;Bpainter&#10;https://blendermarket.com/products/bpainter?ref=247&#10;Material Library Materialiq&#10;https://blendermarket.com/products/materialiq?ref=247&#10;&#10;&#10;⍟ Cloth Simulation:&#10;Simply Cloth&#10;https://blendermarket.com/products/simply-cloth?ref=247&#10;&#10;&#10;⍟UV unwrapping&#10;Zen Uv&#10;https://blendermarket.com/products/zen-uv?ref=247&#10;Uv Toolkit&#10;https://blendermarket.com/products/uv-toolkit?ref=247&#10;Uvpackmaster&#10;https://blendermarket.com/products/uvpackmaster2?ref=247&#10;&#10;&#10;⍟Rigging&amp;Animation:&#10;Human Generator&#10;https://blendermarket.com/products/humgen3d?ref=247&#10;Auto-Rig Pro&#10;https://blendermarket.com/products/auto-rig-pro?ref=247&#10;Faceit &#10;https://blendermarket.com/products/faceit?ref=247&#10;Animax&#10;https://blendermarket.com/products/animax---procedural-animation-system-?ref=247&#10;voxel heat diffuse skinning&#10;https://blendermarket.com/products/voxel-heat-diffuse-skinning?ref=247&#10;Animation Layers&#10;https://blendermarket.com/products/animation-layers?ref=247&#10;&#10;⍟Sculpting&#10;Sculpt+Paint Wheel&#10;https://blendermarket.com/products/sculpt-paint-wheel?ref=247&#10;&#10;⍟Retopology&#10;Retopoflow&#10;https://blendermarket.com/products/retopoflow?ref=247&#10;&#10;⍟Ready Vehicles&#10;Car Transportation&#10;https://blendermarket.com/products/transportation?ref=247&#10;Traffiq&#10;https://blendermarket.com/products/car-library-traffiq-vehicles-for-blender?ref=247&#10;&#10;⍟Scripting&#10;https://blendermarket.com/products/serpens?ref=247&#10;&#10;Disclaimer: Some links here are affiliate links that help us create more content. Thanks in advance for using our links" id="123" name="Google Shape;123;g308ead12222_0_46" title="All Methods &amp; Types of 3D Modeling">
            <a:hlinkClick r:id="rId4"/>
          </p:cNvPr>
          <p:cNvPicPr preferRelativeResize="0"/>
          <p:nvPr/>
        </p:nvPicPr>
        <p:blipFill>
          <a:blip r:embed="rId5">
            <a:alphaModFix/>
          </a:blip>
          <a:stretch>
            <a:fillRect/>
          </a:stretch>
        </p:blipFill>
        <p:spPr>
          <a:xfrm>
            <a:off x="4333975" y="4875750"/>
            <a:ext cx="3524050" cy="1982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g308ead12222_0_6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Animation Techniques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Keyframing:</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Setting motion points over time for smooth transitions and effects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Rigging:</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Building a movable structure or “skeleton” for animation</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Simulations: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Using fluid, smoke, and cloth simulations to enhance realism</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Application Example:</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Animating a product’s lifecycle to illustrate the principles of sustainable design</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Further Animation Learning: http://bit.ly/2dleXfH&#10;&#10;Full playlist: https://www.youtube.com/playlist?list=PL-bOh8btec4CXd2ya1NmSKpi92U_l6ZJd&#10;&#10;(0:10) 1. Squash and Stretch&#10;(2:07) 2. Anticipation&#10;(4:14) 3. Staging&#10;(6:33) 4. Straight Ahead/Pose to Pose&#10;(9:14) 5. Follow Through &amp; Overlapping Action&#10;(11:17) 6. Slow In &amp; Slow Out&#10;(12:57) 7. Arcs&#10;(14:38) 8. Secondary Action&#10;(16:11) 9. Timing&#10;(18:22) 10. Exaggeration&#10;(19:55) 11. Solid Drawing&#10;(21:38) 12. Appeal&#10;&#10;PATREON: http://www.patreon.com/alanbecker&#10;TWITTER: http://twitter.com/alanthebecker&#10;FACEBOOK: http://facebook.com/alanthebecker&#10;WEBSITE: http://alanbecker.net&#10;MY MAIN CHANNEL: http://youtube.com/noogai89&#10;MY MINECRAFT CHANNEL: http://youtube.com/AlanBeckerMinecraft" id="129" name="Google Shape;129;g308ead12222_0_65" title="12 Principles of Animation (Official Full Series)">
            <a:hlinkClick r:id="rId4"/>
          </p:cNvPr>
          <p:cNvPicPr preferRelativeResize="0"/>
          <p:nvPr/>
        </p:nvPicPr>
        <p:blipFill>
          <a:blip r:embed="rId5">
            <a:alphaModFix/>
          </a:blip>
          <a:stretch>
            <a:fillRect/>
          </a:stretch>
        </p:blipFill>
        <p:spPr>
          <a:xfrm>
            <a:off x="8315200" y="317075"/>
            <a:ext cx="3344450" cy="1881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