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Medium"/>
      <p:regular r:id="rId17"/>
      <p:bold r:id="rId18"/>
      <p:italic r:id="rId19"/>
      <p:boldItalic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5" roundtripDataSignature="AMtx7mgFRTPnebZ3JJB7SwQ1VRY0gkvE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edium-regular.fntdata"/><Relationship Id="rId16" Type="http://schemas.openxmlformats.org/officeDocument/2006/relationships/slide" Target="slides/slide11.xml"/><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31" name="Google Shape;131;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0" name="Google Shape;120;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9AA0A6"/>
              </a:solidFill>
              <a:highlight>
                <a:srgbClr val="202124"/>
              </a:highlight>
            </a:endParaRPr>
          </a:p>
        </p:txBody>
      </p:sp>
      <p:sp>
        <p:nvSpPr>
          <p:cNvPr id="126" name="Google Shape;126;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www.youtube.com/watch?v=vz0UUVDt2ps" TargetMode="External"/><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hyperlink" Target="http://www.youtube.com/watch?v=3v8q4SKzrv0" TargetMode="External"/><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Advantages of Virtual Gallery Platforms</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Global Access: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Visitors can access galleries worldwide, expanding the reach of art exhibits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Flexibility in Exhibition Design:</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Digital galleries allow for creative layouts and interactive features not feasible in physical spaces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Hosting a NEB-inspired gallery online to showcase sustainable design concepts accessible to a global audience</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34" name="Google Shape;134;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Digital Tools Course: Digital Alternative Spaces of Learning</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Module 3: VR/AR for Immersive Art Experiences (Theoretical)</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3313847"/>
            <a:ext cx="7003500" cy="148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3.1 Fundamentals of VR/AR technology and applications in art.</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3.2 Overview of virtual gallery platforms.</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9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Introduction to VR and AR Technologies</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V</a:t>
            </a:r>
            <a:r>
              <a:rPr lang="en-US" sz="1800">
                <a:solidFill>
                  <a:srgbClr val="2330DC"/>
                </a:solidFill>
                <a:latin typeface="Roboto"/>
                <a:ea typeface="Roboto"/>
                <a:cs typeface="Roboto"/>
                <a:sym typeface="Roboto"/>
              </a:rPr>
              <a:t>irtual</a:t>
            </a:r>
            <a:r>
              <a:rPr lang="en-US" sz="1800">
                <a:solidFill>
                  <a:srgbClr val="2330DC"/>
                </a:solidFill>
                <a:latin typeface="Roboto"/>
                <a:ea typeface="Roboto"/>
                <a:cs typeface="Roboto"/>
                <a:sym typeface="Roboto"/>
              </a:rPr>
              <a:t> Reality (VR):</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Simulates a 3D environment entirely separate from the real world</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Requires VR headsets (e.g., Oculus Rift, HTC Vive) for immersive experiences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Augmented Reality (AR):</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Overlays digital content onto the real world</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Utilises devices like smartphones, tablets, or AR glasses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Applications in Art: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Transforming artistic expression through interactive and immersive storytelling</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pic>
        <p:nvPicPr>
          <p:cNvPr descr="In this video, you’ll learn more about virtual reality and augmented reality. Visit https://www.gcflearnfree.org/thenow/understanding-virtual-reality-and-augmented-reality/1/ for our text-based lesson.&#10;&#10;This video includes information on:&#10;• The definition and examples of virtual reality&#10;• The definition and examples of augmented reality&#10;• Types of virtual reality devices&#10;&#10;We hope you enjoy!" id="97" name="Google Shape;97;p23" title="Understanding Virtual Reality and Augmented Reality">
            <a:hlinkClick r:id="rId4"/>
          </p:cNvPr>
          <p:cNvPicPr preferRelativeResize="0"/>
          <p:nvPr/>
        </p:nvPicPr>
        <p:blipFill>
          <a:blip r:embed="rId5">
            <a:alphaModFix/>
          </a:blip>
          <a:stretch>
            <a:fillRect/>
          </a:stretch>
        </p:blipFill>
        <p:spPr>
          <a:xfrm>
            <a:off x="8517700" y="364025"/>
            <a:ext cx="3483600" cy="1959525"/>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Components of VR Technology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VR Headsets: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Provides stereoscopic displays that create a sense of depth</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Motion Controllers and Sensors: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Track user movements to enable interaction within the VR environment</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Immersive Experiences in Art: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Artists can create interactive 3D worlds, allowing viewers to explore art in new ways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Components of AR Technology</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Device Cameras and Sensors: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Use camera input to overlay digital elements onto the physical world</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AR Frameworks: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ARKit (iOS) and ARCore (Android) provide development tools for AR apps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Applications in Art: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Artists can enhance real-world environments, such as turning a physical sculpture into an animated experience</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g308ead12222_0_2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Applications of VR in Art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Creation of Immersive Environments: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Artists use VR to build fully interactive virtual worlds for viewers to explore</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Narrative-Driven Art Installations: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VR enables storytelling through digital landscapes, guiding viewers on a personal journey</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Creating a VR art exhibit that allows viewers to walk through a digital landscape inspired by the New European Bauhaus (NEB) principles</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Applications of AR in Art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Enhancing Real-World Artworks: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Artists use AR to add digital elements to physical art pieces, creating layered experiences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Location-Based AR Installations: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AR can be used to place digital sculptures or artwork in public spaces, viewable through mobile devices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lang="en-US" sz="1800">
                <a:solidFill>
                  <a:srgbClr val="2330DC"/>
                </a:solidFill>
                <a:latin typeface="Roboto"/>
                <a:ea typeface="Roboto"/>
                <a:cs typeface="Roboto"/>
                <a:sym typeface="Roboto"/>
              </a:rPr>
              <a:t>Example:</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An AR app that animates a mural when viewed through a smartphone, promoting interactive engagement with street art</a:t>
            </a:r>
            <a:endParaRPr sz="18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308ead12222_0_4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VR/AR in the Context of New European Bauhaus (NEB)</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Sustainability: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Simulating sustainable environments or concepts virtually, reducing material use</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Aesthetics: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Freedom to design visually rich, creative worlds that transcend physical limitations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Inclusivity:</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Expanding access to art by allowing diverse audiences to experience and interact with it regardless of location</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Join us as we explore the impact of technology on the future of art and design. From democratization of the field to the ability to create more immersive and interactive experiences, we delve into how technology is shaping the field of art and design and how it will continue to shape it in the future. This is a must-watch for art and design enthusiasts or anyone interested in understanding the impact of technology on the future of these fields. Don't forget to hit the subscribe button for more interesting and informative content like this.&#10;&#10;#TechnologyAndArt #TechInDesign #FutureOfArtAndDesign #DigitalArt #VirtualRealityArt #AugmentedRealityDesign #InteractiveDesign #DemocratizationOfArt #ArtAndTech" id="123" name="Google Shape;123;g308ead12222_0_46" title="The impact of technology on the future of art and design">
            <a:hlinkClick r:id="rId4"/>
          </p:cNvPr>
          <p:cNvPicPr preferRelativeResize="0"/>
          <p:nvPr/>
        </p:nvPicPr>
        <p:blipFill>
          <a:blip r:embed="rId5">
            <a:alphaModFix/>
          </a:blip>
          <a:stretch>
            <a:fillRect/>
          </a:stretch>
        </p:blipFill>
        <p:spPr>
          <a:xfrm>
            <a:off x="4213438" y="4372350"/>
            <a:ext cx="3765125" cy="211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Virtual Gallery Platforms for VR/AR Art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Artsteps: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Customisable virtual galleries with 3D walkthroughs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Mozilla Hubs:</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Social platform for creating shared virtual spaces, accessible across devices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1800">
                <a:solidFill>
                  <a:srgbClr val="2330DC"/>
                </a:solidFill>
                <a:latin typeface="Roboto"/>
                <a:ea typeface="Roboto"/>
                <a:cs typeface="Roboto"/>
                <a:sym typeface="Roboto"/>
              </a:rPr>
              <a:t>ARTIT:</a:t>
            </a:r>
            <a:endParaRPr sz="18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800">
                <a:solidFill>
                  <a:srgbClr val="2330DC"/>
                </a:solidFill>
                <a:latin typeface="Roboto"/>
                <a:ea typeface="Roboto"/>
                <a:cs typeface="Roboto"/>
                <a:sym typeface="Roboto"/>
              </a:rPr>
              <a:t>VR and AR galleries for immersive exhibition experiences, accessible via VR headsets and mobile devices</a:t>
            </a:r>
            <a:endParaRPr sz="1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