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Roboto Medium"/>
      <p:regular r:id="rId18"/>
      <p:bold r:id="rId19"/>
      <p:italic r:id="rId20"/>
      <p:boldItalic r:id="rId21"/>
    </p:embeddedFon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6" roundtripDataSignature="AMtx7mhlH5Po1hM+Z9JCyLB+ilCzrcyR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italic.fntdata"/><Relationship Id="rId22" Type="http://schemas.openxmlformats.org/officeDocument/2006/relationships/font" Target="fonts/Roboto-regular.fntdata"/><Relationship Id="rId21" Type="http://schemas.openxmlformats.org/officeDocument/2006/relationships/font" Target="fonts/RobotoMedium-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Medium-bold.fntdata"/><Relationship Id="rId18" Type="http://schemas.openxmlformats.org/officeDocument/2006/relationships/font" Target="fonts/Roboto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32" name="Google Shape;132;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11ad0ffec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38" name="Google Shape;138;g311ad0ffece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4" name="Google Shape;144;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8ead12222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 name="Google Shape;110;g308ead12222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5" name="Google Shape;115;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1" name="Google Shape;121;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7" name="Google Shape;127;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hyperlink" Target="http://www.youtube.com/watch?v=oJeciAsGqks" TargetMode="External"/><Relationship Id="rId5"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hyperlink" Target="http://www.youtube.com/watch?v=sucjYCVq7WI" TargetMode="External"/><Relationship Id="rId5"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hyperlink" Target="http://www.youtube.com/watch?v=7POS5WNbBYM" TargetMode="External"/><Relationship Id="rId5"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3" name="Shape 133"/>
        <p:cNvGrpSpPr/>
        <p:nvPr/>
      </p:nvGrpSpPr>
      <p:grpSpPr>
        <a:xfrm>
          <a:off x="0" y="0"/>
          <a:ext cx="0" cy="0"/>
          <a:chOff x="0" y="0"/>
          <a:chExt cx="0" cy="0"/>
        </a:xfrm>
      </p:grpSpPr>
      <p:sp>
        <p:nvSpPr>
          <p:cNvPr id="134" name="Google Shape;134;g308ead12222_0_7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Principles of Accessible Design in Virtual Spaces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Importance of Accessibility:</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Ensures virtual spaces are inclusive and accessible to all, aligning with NEB’s inclusivity principle</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 Accessibility Principles: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Perceivability: Clear text, image alt tags, and audio descriptions for visually impaired users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Operability: Keyboard navigation and interactive elements designed for ease of use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Understandability: Clear instructions and simple navigation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Robustness: Compatibility across various devices and screen readers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35" name="Google Shape;135;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9" name="Shape 139"/>
        <p:cNvGrpSpPr/>
        <p:nvPr/>
      </p:nvGrpSpPr>
      <p:grpSpPr>
        <a:xfrm>
          <a:off x="0" y="0"/>
          <a:ext cx="0" cy="0"/>
          <a:chOff x="0" y="0"/>
          <a:chExt cx="0" cy="0"/>
        </a:xfrm>
      </p:grpSpPr>
      <p:sp>
        <p:nvSpPr>
          <p:cNvPr id="140" name="Google Shape;140;g311ad0ffece_0_0"/>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Practical Tips for Accessible Virtual Gallery Design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Visual Accessibility:</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High contrast text, readable fonts, and alt-text for images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Audio Accessibility:</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Captions for videos and transcripts for audio content</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User-Friendly Navigation: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Consistent layout, intuitive controls, and compatibility with assistive technologies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Testing Tools: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Tools like WAVE and Axe to check accessibility compliance before launch</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41" name="Google Shape;141;g311ad0ffece_0_0"/>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5" name="Shape 14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Digital Tools Course: Digital Alternative Spaces of Learning</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Module 4: VR/AR Development for Immersive Art Experiences (Practical Tools)</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3313847"/>
            <a:ext cx="7003500" cy="1480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4.1 Software tools for VR/AR development</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4.2 Principles of accessible design in virtual spaces</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Introduction to VR/AR Software and Tools for Art Development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The importance of software in creating immersive VR/AR experiences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How these tools enable dynamic storytelling and interactive art environments</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
        <p:nvSpPr>
          <p:cNvPr id="101" name="Google Shape;101;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VR Development Tool: Kunstmatrix</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Kunstmatrix: A platform for creating 3D virtual exhibitions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lang="en-US" sz="1800">
                <a:solidFill>
                  <a:srgbClr val="2330DC"/>
                </a:solidFill>
                <a:latin typeface="Roboto"/>
                <a:ea typeface="Roboto"/>
                <a:cs typeface="Roboto"/>
                <a:sym typeface="Roboto"/>
              </a:rPr>
              <a:t>Key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Allows for customisable gallery layouts, 3D object integration, and multimedia support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Options for adding artwork details, descriptions, and artist information</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800">
              <a:solidFill>
                <a:srgbClr val="2330DC"/>
              </a:solidFill>
              <a:latin typeface="Roboto"/>
              <a:ea typeface="Roboto"/>
              <a:cs typeface="Roboto"/>
              <a:sym typeface="Roboto"/>
            </a:endParaRPr>
          </a:p>
        </p:txBody>
      </p:sp>
      <p:pic>
        <p:nvPicPr>
          <p:cNvPr descr="Ever wanted to make your very own custom made art gallery? &#10;Hi My name is Andy and I am a Freelance Photographer Located in Lowell Mass, and I love this question. &#10;&#10;I always wanted my very own art gallery, so I said hell, I might as well make one, here in my video I show you just how easy it is using a website:&#10;&#10;The Website to use: https://www.kunstmatrix.com/en&#10;&#10;Still Learning the ropes on how to use this website... but...&#10;I am also super excited to share with you all the artist and events we plan to have here, if you are interested in submitting or have any feedback or Ideas on the Gallery please check out my Social Links below, and I love forward to hearing from you!!&#10;&#10;Andy Twyman Photography&#10;Instagram: https://www.instagram.com/twymango&#10;Linktree: https://linktr.ee/twymango" id="102" name="Google Shape;102;p3" title="How To Make a Virtual Online Gallery using Kunstmatrix">
            <a:hlinkClick r:id="rId4"/>
          </p:cNvPr>
          <p:cNvPicPr preferRelativeResize="0"/>
          <p:nvPr/>
        </p:nvPicPr>
        <p:blipFill>
          <a:blip r:embed="rId5">
            <a:alphaModFix/>
          </a:blip>
          <a:stretch>
            <a:fillRect/>
          </a:stretch>
        </p:blipFill>
        <p:spPr>
          <a:xfrm>
            <a:off x="4020150" y="3667775"/>
            <a:ext cx="4151700" cy="2335325"/>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 name="Shape 106"/>
        <p:cNvGrpSpPr/>
        <p:nvPr/>
      </p:nvGrpSpPr>
      <p:grpSpPr>
        <a:xfrm>
          <a:off x="0" y="0"/>
          <a:ext cx="0" cy="0"/>
          <a:chOff x="0" y="0"/>
          <a:chExt cx="0" cy="0"/>
        </a:xfrm>
      </p:grpSpPr>
      <p:sp>
        <p:nvSpPr>
          <p:cNvPr id="107" name="Google Shape;107;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AR Development Tool: Google AR</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Google AR: Tools and frameworks for creating augmented reality experiences accessible on mobile devices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Environment detection, light estimation, and motion tracking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Supports interactive elements that respond to the physical environment</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 Example: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Developing an AR app that overlays digital art onto real-world locations, such as adding interactive elements to a public mural</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g308ead12222_0_2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Benefits of VR/AR in Art Development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Immersive Storytelling: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Engages viewers by allowing them to explore and interact within a digital environment</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Enhanced Accessibility:</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Broadens access to art for individuals who may not be able to visit physical exhibitions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Scalable Art Experiences: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Enables artists to reach a global audience and offer unique, personalised experiences</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g308ead12222_0_3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Introduction to Virtual Gallery Platforms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Importance of virtual galleries in expanding access to art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How digital platforms allow for unique, interactive, and inclusive exhibits</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FA Channel: Future is Now - Vol.16&#10;Three forms of virtual galleries.&#10;I've recently visited so many virtual galleries online and realized there are different ways to present it, which gives different immersive experiences.  This video will explore the difference between the three forms of virtual galleries—360 VR gallery, 3D virtual gallery, and the gallery that uses both ways. &#10;Please let us know if there is any questions!&#10;&#10;Links and references:&#10;FA Channel Discord channel:&#10;https://discord.gg/hK7DMav&#10;&#10;Virtual SNS cluster&#10;https://cluster.mu/en/&#10;&#10;VRChat&#10;https://vrchat.com/&#10;&#10;Artland - Discover and Buy Art Online&#10;https://www.artland.com/&#10;&#10;PATTI'S ART GALLERY&#10;https://vrchat.com/home/launch?worldId=wrld_f255127e-db9a-45cc-bf43-824a1af5bda2 &#10;&#10;LIN WANG - THE ART OF CHINESE CALLIGRAPHY&#10;https://vrchat.com/home/launch?worldId=wrld_ae617290-0f25-4ebc-8581-d5b9a51bc207" id="118" name="Google Shape;118;g308ead12222_0_35" title="3 forms of Virtual Galleries.">
            <a:hlinkClick r:id="rId4"/>
          </p:cNvPr>
          <p:cNvPicPr preferRelativeResize="0"/>
          <p:nvPr/>
        </p:nvPicPr>
        <p:blipFill>
          <a:blip r:embed="rId5">
            <a:alphaModFix/>
          </a:blip>
          <a:stretch>
            <a:fillRect/>
          </a:stretch>
        </p:blipFill>
        <p:spPr>
          <a:xfrm>
            <a:off x="3978400" y="3010175"/>
            <a:ext cx="4235200" cy="2382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g308ead12222_0_4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Platform Example: Spatial.io</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Spatial.io provides virtual environments where users can create, share, and explore immersive galleries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Supports 3D models, audio integration, and real-time interaction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Accessible through VR headsets, desktops, and mobile devices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Welcome to the Spatial Creator Toolkit! In this video, Jake - Spatial's Head of Community, walks you through how to get all set up, including downloading and installing Unity, reviewing the sample scenes included with the Start Template, and publishing your first project!&#10;&#10;You can also follow the guide here: https://spatialxr.notion.site/Getting-Started-with-the-Starter-Template-9b12fe1b51f848d48e16468998a10052&#10;&#10;Find all the Docs: https://Docs.Spatial.io&#10;&#10;The Creator Toolkit is powered by Unity, and includes a wide range of tools and features that allow you to create stunning 3D environments, games and experiences that can be shared and explored by others. Whether you're a developer looking to create a new game or social experience, or a creator wanting to build a virtual gallery or exhibition space, the Creator Toolkit has everything you need to bring your vision to life. Let's get started!&#10;&#10;__________________________________________________________________&#10;Spatial is a leading immersive 3D social platform connecting creatives from all over the world. Create a space to connect with friends, attend or host an event, experience arts &amp; culture, and so much more.&#10;&#10;Learn More: https://Spatial.io&#10;Build with Unity: https://Docs.Spatial.io&#10;Twitter: https://Twitter.com/@Spatial_io&#10;Instagram: https://Instagram.com/Spatial_io&#10;Discord: https://Discord.gg/Spatial&#10;Facebook: https://www.facebook.com/spatial.io&#10;Support: https://Support.Spatial.io" id="124" name="Google Shape;124;g308ead12222_0_46" title="Spatial Creator Toolkit (powered by Unity) - Getting Started">
            <a:hlinkClick r:id="rId4"/>
          </p:cNvPr>
          <p:cNvPicPr preferRelativeResize="0"/>
          <p:nvPr/>
        </p:nvPicPr>
        <p:blipFill>
          <a:blip r:embed="rId5">
            <a:alphaModFix/>
          </a:blip>
          <a:stretch>
            <a:fillRect/>
          </a:stretch>
        </p:blipFill>
        <p:spPr>
          <a:xfrm>
            <a:off x="4291550" y="3965275"/>
            <a:ext cx="3622800" cy="2037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Platform Example: Artland</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Artland allows artists and galleries to create virtual tours of art exhibitions, viewable on both desktop and mobile</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High-resolution imaging for detailed artwork display, 3D gallery spaces, and interactive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Flexible design options for customising exhibition layouts and visitor interactions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