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Roboto Medium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g2Leeor+KFNVnkx7TwAPJltqmU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1"/>
        <p:guide pos="3840"/>
        <p:guide pos="346" orient="horz"/>
        <p:guide pos="3861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Medium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Medium-bold.fntdata"/><Relationship Id="rId18" Type="http://schemas.openxmlformats.org/officeDocument/2006/relationships/font" Target="fonts/Roboto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8ead1222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0" name="Google Shape;130;g308ead12222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1ad0ffe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6" name="Google Shape;136;g311ad0ffec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100d0c71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31100d0c710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8ead122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308ead1222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308ead12222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8ead122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308ead12222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8ead1222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0" name="Google Shape;120;g308ead12222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8ead1222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5" name="Google Shape;125;g308ead12222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://www.youtube.com/watch?v=u_Ah43VMGJo" TargetMode="External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8ead12222_0_7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Case Study 3: Disability Arts Online (DAO)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Overview: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Digital platform supporting disabled artists through resources, networking, and showcasing opportunities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Key Strategies: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Online galleries with accessible features (e.g., alt-text, audio descriptions)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Mentorship programmes to support career development and inclusion in the arts community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Impact: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Significant role in raising the visibility and inclusivity of disabled artists in the digital arts community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1ad0ffece_0_0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Benefits of Inclusive Digital Spaces in Art Education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Enhanced Learning Opportunities: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Digital platforms allow students to access a wide range of resources regardless of location or physical ability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Increased Engagement: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Personalised learning paths and interactive content foster deeper interest and commitment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Greater Accessibility: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Assistive technologies and flexible content formats make learning accessible for students with various needs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311ad0ffece_0_0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Digital Tools Course: Digital Alternative Spaces of Learning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Module 5: Inclusive Digital Spaces in Art Education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/>
          <p:nvPr>
            <p:ph idx="1" type="subTitle"/>
          </p:nvPr>
        </p:nvSpPr>
        <p:spPr>
          <a:xfrm>
            <a:off x="813933" y="3313847"/>
            <a:ext cx="70035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5.1 The role of digital spaces in fostering inclusive art education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5.2 Case studies on successful inclusive digital art education programs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9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54817" l="14810" r="52748" t="29444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/>
        </p:nvSpPr>
        <p:spPr>
          <a:xfrm>
            <a:off x="985700" y="870350"/>
            <a:ext cx="102660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Importance of Inclusivity in Art Education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Definition of inclusive art education: </a:t>
            </a:r>
            <a:r>
              <a:rPr b="1"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ensuring equal opportunities for all students to participate in and benefit from artistic resources.</a:t>
            </a:r>
            <a:endParaRPr b="1"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Why inclusivity matters: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Promotes diversity, equity, and accessibility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Encourages a supportive and welcoming learning environment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NDIe4All: Inclusive digital education Dr. Kyriakis Demetriou&#10;Department of Education, University of Nicosia, Cyprus" id="97" name="Google Shape;97;p23" title="INDIe4All: Inclusive digital education Dr. Kyriakis Demetriou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1638" y="3792800"/>
            <a:ext cx="3734125" cy="21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Role of Digital Spaces in Fostering Inclusivity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Digital platforms as tools for enhancing inclusivity in art education</a:t>
            </a:r>
            <a:endParaRPr sz="1800" u="sng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Flexibility of Digital Platforms: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Allow students to access resources remotely and at their own pace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Adaptability for various learning needs and styles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Assistive Technologies: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Integration with screen readers, voice recognition software, and text-to-speech applications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8ead12222_0_1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Accessibility Features in Digital Spaces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Visual Accessibility: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High contrast text, alt-text for images, and colour-blind-friendly design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Audio Accessibility: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Captions and transcripts for video and audio content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Interactive and Adaptable Content: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Interactive quizzes, captioned videos, and adaptable materials for diverse learning styles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8ead12222_0_2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Building Community through Digital Platforms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Online Collaboration Tools: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Discussion forums, shared documents, and live chat for peer interaction and collaboration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Global Connectivity: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Digital spaces connect learners from diverse geographical and cultural backgrounds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An online art project where students from different regions collaborate to create and share artwork, celebrating cultural diversity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8ead12222_0_3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Personalised Learning Paths and Autonomy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Customised Learning Paths: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Ability to tailor learning experiences to individual needs and interests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Interactive Learning Experiences: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Use of virtual studios, simulations, and quizzes to create engaging, self-directed learning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 personalised art course where students choose projects based on their interests and receive feedback on their specific skills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8ead12222_0_4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Case Study 1: The Inclusive Art Room by NAEA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Overview: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Initiative by the National Art Education Association to create inclusive and accessible art environments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Key Strategies: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Digital portfolios: Allow students to document and reflect on their art over time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Virtual exhibitions: Enable all students, including those with physical limitations, to participate in showcasing their work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Impact: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Increased engagement and accessibility for students with diverse abilities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8ead12222_0_6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Case Study 2: University of the Arts London (UAL) Digital Inclusion Programme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Overview: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UAL’s approach to promoting accessibility and inclusivity in digital art education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Key Strategies: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Digital workshops on accessible design practices (e.g., designing for colour blindness)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Inclusive online courses with screen reader support and alternative formats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Impact: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Greater engagement from students with disabilities and students from underrepresented backgrounds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2023-11-22T09:07:15Z</dcterms:created>
  <dc:creator>Anna Merry</dc:creator>
</cp:coreProperties>
</file>