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PdG0pEvf+pe/F1kpvCRKJQm8T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7" name="Google Shape;137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1ad0ffe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5" name="Google Shape;145;g311ad0ffec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7" name="Google Shape;127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2" name="Google Shape;132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8ead12222_0_76"/>
          <p:cNvSpPr txBox="1"/>
          <p:nvPr/>
        </p:nvSpPr>
        <p:spPr>
          <a:xfrm>
            <a:off x="880850" y="755000"/>
            <a:ext cx="68280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Building an Online Portfolio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Platform Selection: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Options like Artit, Behance, Adobe Portfolio, or WordPress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Organisation: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Arranging projects by category or theme to make it easy for viewers to explore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Project Descriptions: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Providing context for each project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g308ead12222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4125" y="1724976"/>
            <a:ext cx="4187873" cy="31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08ead12222_0_76"/>
          <p:cNvSpPr txBox="1"/>
          <p:nvPr/>
        </p:nvSpPr>
        <p:spPr>
          <a:xfrm>
            <a:off x="9064713" y="4865875"/>
            <a:ext cx="20667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Nick Morrison on 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1ad0ffece_0_0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Tips for Enhancing Portfolio Visibility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SEO and Keywords: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Using relevant keywords in project titles and descriptions to improve searchability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Regular Updates: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Continuously adding new work to keep the portfolio current and dynamic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Engagement and Interaction: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Adding social media links, comment sections, and contact options to build connections with the audience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311ad0ffece_0_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Digital Tools Course: Digital Alternative Spaces of Learning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6: Creating and Presenting Digital Art Projects (Theoretical Focus)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33" y="3313847"/>
            <a:ext cx="70035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6.1 Project planning and management for digital art projects.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6.2 Techniques for presenting digital art in various formats (virtual galleries, online portfolios, etc.)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69558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Importance of Project Planning in Digital Art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Why planning is essential for successful digital art projects: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Provides structure and focus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Anticipates challenges and resource needs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Ensures alignment with artistic goals and NEB principles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Overview of planning stages: from 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b="1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475" y="2245275"/>
            <a:ext cx="3269523" cy="43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3"/>
          <p:cNvSpPr txBox="1"/>
          <p:nvPr/>
        </p:nvSpPr>
        <p:spPr>
          <a:xfrm>
            <a:off x="6453550" y="5815850"/>
            <a:ext cx="19992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Kier in Sight Archives on 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880850" y="755000"/>
            <a:ext cx="63873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Defining Project Objectives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Project Goals: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Identifying what you aim to achieve with your digital art project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Aligning objectives with NEB principles (sustainability, inclusivity, and aesthetics)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Target Audience: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Understanding who the project is for and how it will impact them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Project Deliverables: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Outlining specific outcomes, such as digital paintings, 3D models, animations, or a virtual gallery exhibition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6750" y="152400"/>
            <a:ext cx="4282849" cy="306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8833475" y="3277850"/>
            <a:ext cx="21294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Norbert Braun on 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8ead12222_0_14"/>
          <p:cNvSpPr txBox="1"/>
          <p:nvPr/>
        </p:nvSpPr>
        <p:spPr>
          <a:xfrm>
            <a:off x="880850" y="755000"/>
            <a:ext cx="74208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Organising Resources for Digital Art Projects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Tools and Software: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Identifying the digital tools needed (e.g., Adobe Creative Suite, Blender)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Skills Assessment: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Evaluating current skills and identifying any learning needs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Sustainability Considerations: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Choosing eco-friendly software options, reducing digital waste, and using energy-efficient devices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g308ead1222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4050" y="152400"/>
            <a:ext cx="3585551" cy="2386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08ead12222_0_14"/>
          <p:cNvSpPr txBox="1"/>
          <p:nvPr/>
        </p:nvSpPr>
        <p:spPr>
          <a:xfrm>
            <a:off x="9397650" y="2538675"/>
            <a:ext cx="23172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Glenn Carstens-Peters on 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ead12222_0_24"/>
          <p:cNvSpPr txBox="1"/>
          <p:nvPr/>
        </p:nvSpPr>
        <p:spPr>
          <a:xfrm>
            <a:off x="880850" y="755000"/>
            <a:ext cx="72798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Setting a Project Timeline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Milestones and Deadlines: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Breaking down the project into stages, with clear deadlines for each milestone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Time Management Strategies: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Allotting time for research, creation, revisions, and final presentation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Buffer Time: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Including extra time to address unforeseen challenges and adjustments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g308ead1222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6837" y="2156037"/>
            <a:ext cx="3845176" cy="25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08ead12222_0_24"/>
          <p:cNvSpPr txBox="1"/>
          <p:nvPr/>
        </p:nvSpPr>
        <p:spPr>
          <a:xfrm>
            <a:off x="9196913" y="4701950"/>
            <a:ext cx="21450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Lukas Blazek on 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Risk Management in Digital Art Projects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Identifying Potential Risks: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Common risks like software issues, data loss, and creative blocks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Mitigation Strategies: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Regular backups, using version control, and maintaining a balanced schedule to avoid burnout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Support Systems: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Seeking feedback from peers or mentors, accessing online resources, and planning for resource back-ups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Techniques for Presenting Digital Art Projects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Platform Selection: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Choosing the best platform for project type and audience (e.g., virtual galleries, social media, online portfolios)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Virtual Galleries: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Benefits of immersive digital exhibits that engage a global audience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Online Portfolios: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Establishing a professional portfolio that showcases skill range and project depth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Virtual Galleries for Digital Art Presentation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Setting Up a Virtual Gallery: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Selecting a gallery platform (e.g., Kunstmatrix) based on desired features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Designing a layout that reflects the theme and focus of the project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Accessibility Features: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Incorporating accessible design principles, such as alt-text for images and captioning for videos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