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2Leeor+KFNVnkx7TwAPJltqmU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ead122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0" name="Google Shape;130;g308ead122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1ad0ffe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6" name="Google Shape;136;g311ad0ffe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8ead122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308ead122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308ead122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8ead12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308ead12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8ead122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0" name="Google Shape;120;g308ead122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ead1222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5" name="Google Shape;125;g308ead1222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u_Ah43VMGJ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8ead12222_0_76"/>
          <p:cNvSpPr txBox="1"/>
          <p:nvPr/>
        </p:nvSpPr>
        <p:spPr>
          <a:xfrm>
            <a:off x="880850" y="755000"/>
            <a:ext cx="8586423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 atvejo analizė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„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Disability Arts Online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(DAO)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Apžvalga: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</a:t>
            </a: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Skaitmeninė platforma, remianti negalią turinčius menininkus per išteklius, tinklų kūrimą ir pasirodymo galimybes.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lt-LT"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Pagrindinės strategijos: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</a:t>
            </a: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internetinės galerijos su prieinamumo funkcijomis (pvz., alternatyviuoju tekstu, garso aprašymais).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</a:t>
            </a: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mentorystės programos, skirtos karjeros plėtrai ir integracijai į meno bendruomenę.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lt-LT"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Poveikis: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s</a:t>
            </a: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varbus vaidmuo didinant negalią turinčių menininkų matomumą ir </a:t>
            </a:r>
            <a:r>
              <a:rPr lang="lt-LT" sz="1800" b="0" i="0" u="none" strike="noStrike" cap="none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įtrauktį</a:t>
            </a: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į skaitmeninių menų bendruomenę.</a:t>
            </a:r>
            <a:endParaRPr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1ad0ffece_0_0"/>
          <p:cNvSpPr txBox="1"/>
          <p:nvPr/>
        </p:nvSpPr>
        <p:spPr>
          <a:xfrm>
            <a:off x="880850" y="755000"/>
            <a:ext cx="9149841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Įtraukių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skaitmeninių erdvių nauda dailės ugdyme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Patobulintos mokymosi galimybės: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skaitmeninės platformos leidžia studentams naudotis įvairiais ištekliais nepriklausomai nuo jų buvimo vietos ar fizinių galimybių.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Didesnis įsitraukimas: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asmeniniams poreikiams pritaikyti mokymosi keliai ir interaktyvus turinys skatina didesnį susidomėjimą ir įsipareigojimą.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Didesnis prieinamumas: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pagalbinės technologijos ir lankstūs turinio formatai suteikia galimybę mokytis įvairių poreikių turintiems studentams.</a:t>
            </a:r>
            <a:endParaRPr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311ad0ffece_0_0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10701792" cy="233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Skaitmeninių priemonių kursas: Skaitmeninės alternatyvios mokymosi erdvės</a:t>
            </a:r>
            <a:b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5 modulis: Įtraukus meno ugdymas skaitmeninėje erdvėje</a:t>
            </a: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2988722"/>
            <a:ext cx="7951376" cy="14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5.1. Skaitmeninių erdvių vaidmuo skatinant </a:t>
            </a:r>
            <a:r>
              <a:rPr lang="lt-LT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įtraukųjį</a:t>
            </a: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meninį ugdymą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5.2. Sėkmingų įtraukiojo skaitmeninio meno ugdymo programų pavyzdžiai</a:t>
            </a:r>
            <a:endParaRPr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19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 sz="20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/>
        </p:nvSpPr>
        <p:spPr>
          <a:xfrm>
            <a:off x="985700" y="870350"/>
            <a:ext cx="6883682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ties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svarba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meno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ugdyme</a:t>
            </a:r>
            <a:endParaRPr lang="lt-LT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Įtraukiojo meninio ugdymo apibrėžtis: užtikrinti lygias galimybes visiems studijuojantiems dalyvauti ir naudotis meniniais ištekliais.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Kodėl </a:t>
            </a:r>
            <a:r>
              <a:rPr lang="lt-LT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įtrauktis</a:t>
            </a: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yra svarbi: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Skatina įvairovę, lygybę ir prieinamumą.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Skatina</a:t>
            </a:r>
            <a:r>
              <a:rPr lang="en-US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palankią</a:t>
            </a:r>
            <a:r>
              <a:rPr lang="en-US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</a:t>
            </a:r>
            <a:r>
              <a:rPr lang="en-US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draugišką</a:t>
            </a:r>
            <a:r>
              <a:rPr lang="en-US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mokymosi</a:t>
            </a: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23" descr="INDIe4All: Inclusive digital education Dr. Kyriakis Demetriou&#10;Department of Education, University of Nicosia, Cyprus" title="INDIe4All: Inclusive digital education Dr. Kyriakis Demetriou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1166" y="3887200"/>
            <a:ext cx="3734125" cy="21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880850" y="755000"/>
            <a:ext cx="8641841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Skaitmeninių erdvių vaidmuo skatinant </a:t>
            </a:r>
            <a:r>
              <a:rPr lang="lt-LT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įtrauktį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lt-LT" sz="1800" b="0" i="0" u="sng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1800" b="0" i="0" u="sng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Skaitmeninės platformos kaip priemonės, padedančios didinti </a:t>
            </a:r>
            <a:r>
              <a:rPr lang="lt-LT" sz="1800" b="0" i="0" u="sng" strike="noStrike" cap="none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įtrauktį</a:t>
            </a:r>
            <a:r>
              <a:rPr lang="lt-LT" sz="1800" b="0" i="0" u="sng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į meninį ugdymą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lt-LT"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Skaitmeninių platformų lankstumas: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suteikia mokiniams galimybę naudotis ištekliais nuotoliniu būdu ir savo tempu.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galimybė prisitaikyti prie įvairių mokymosi poreikių ir stilių.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lt-LT"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Pagalbinės technologijos: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integracija su ekrano skaitytuvais, balso atpažinimo programine įranga ir teksto keitimo į kalbą programomis.</a:t>
            </a:r>
            <a:endParaRPr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8ead12222_0_14"/>
          <p:cNvSpPr txBox="1"/>
          <p:nvPr/>
        </p:nvSpPr>
        <p:spPr>
          <a:xfrm>
            <a:off x="880850" y="755000"/>
            <a:ext cx="8549478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Prieinamumo savybės skaitmeninėse erdvėse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Vizualinis prieinamumas: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aukšto kontrasto tekstas, alternatyvus tekstas vaizdams ir spalvų aklumui pritaikytas dizainas.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Garso prieinamumas: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vaizdo ir garso turinio antraštės ir transkripcijos.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Interaktyvus ir pritaikomas turinys: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interaktyvios viktorinos, </a:t>
            </a:r>
            <a:r>
              <a:rPr lang="lt-LT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subtitruoti</a:t>
            </a: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vaizdo įrašai ir pritaikomi mokymosi medžiagos įvairiems mokymosi stiliams.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8ead12222_0_2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Bendruomenės kūrimas pasitelkiant skaitmenines platformas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Bendradarbiavimo internete įrankiai: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diskusijų forumai, bendri dokumentai ir tiesioginiai pokalbiai, skirti bendraamžių bendravimui ir bendradarbiavimui.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Visuotinis ryšys: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skaitmeninės erdvės jungia besimokančiuosius iš įvairių geografinių ir kultūrinių aplinkų.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Pavyzdys: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internetinis meno projektas, kuriame mokiniai iš skirtingų regionų bendradarbiauja kurdami meno kūrinius ir dalydamiesi jais, taip puoselėdami kultūrų įvairovę.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Asmeniniams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poreikiams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pritaikyti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mokymosi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keliai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savarankiškumas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Individualiai pritaikyti mokymosi keliai: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galimybė pritaikyti mokymosi patirtį prie individualių poreikių ir interesų.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Interaktyvi mokymosi patirtis: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virtualių studijų, simuliacijų ir viktorinų naudojimas, siekiant sukurti patrauklų, savarankišką mokymąsi.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lt-LT"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Pavyzdys: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individualus dailės kursas, kuriame studentai renkasi projektus pagal savo interesus ir gauna grįžtamąjį ryšį apie savo konkrečius įgūdžius.</a:t>
            </a:r>
            <a:endParaRPr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8ead12222_0_46"/>
          <p:cNvSpPr txBox="1"/>
          <p:nvPr/>
        </p:nvSpPr>
        <p:spPr>
          <a:xfrm>
            <a:off x="880851" y="755000"/>
            <a:ext cx="9731732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 atvejo analizė: NAEA sukurtas Įtraukiojo meno kambarys</a:t>
            </a: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Apžvalga: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N</a:t>
            </a: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acionalinės dailės ugdymo asociacijos iniciatyva, kuria siekiama sukurti įtraukią ir prieinamą meno aplinką.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Pagrindinės strategijos: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Skaitmeniniai portfeliai: leidžia studentams dokumentuoti ir apmąstyti savo meną per laiką.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Virtualios parodos: suteikia galimybę visiems studentams, įskaitant tuos, kurie turi fizinių apribojimų, dalyvauti pristatant savo kūrybą.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Poveikis: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b="0" i="0" u="none" strike="noStrike" cap="none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D</a:t>
            </a: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idesnis įsitraukimas ir prieinamumas įvairių gebėjimų studentams.</a:t>
            </a:r>
            <a:endParaRPr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"/>
          <p:cNvSpPr txBox="1"/>
          <p:nvPr/>
        </p:nvSpPr>
        <p:spPr>
          <a:xfrm>
            <a:off x="880850" y="755000"/>
            <a:ext cx="9306859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 atvejo analizė</a:t>
            </a:r>
            <a:r>
              <a:rPr lang="en-US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Londono menų universiteto (UAL) Skaitmeninės </a:t>
            </a:r>
            <a:r>
              <a:rPr lang="lt-LT" sz="32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įtraukties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programa</a:t>
            </a:r>
            <a:endParaRPr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Apžvalga: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UAL požiūris į prieinamumo ir </a:t>
            </a:r>
            <a:r>
              <a:rPr lang="lt-LT" sz="18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įtraukties</a:t>
            </a: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skatinimą skaitmeninio meno ugdymo srityje.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Pagrindinės strategijos: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skaitmeninės dirbtuvės apie prieinamo dizaino praktiką (pvz., dizainas spalvų aklumui).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įtraukiantys internetiniai kursai su ekrano skaitytuvų palaikymu ir alternatyviais formatais.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endParaRPr lang="lt-LT" sz="18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Poveikis: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</a:pPr>
            <a:r>
              <a:rPr lang="lt-LT" sz="18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● didesnis įsitraukimas iš studentų su negalia ir studentų iš nepakankamai atstovaujamų grupių.</a:t>
            </a: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619</Words>
  <Application>Microsoft Office PowerPoint</Application>
  <PresentationFormat>Widescreen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Roboto</vt:lpstr>
      <vt:lpstr>Roboto Medium</vt:lpstr>
      <vt:lpstr>Arial</vt:lpstr>
      <vt:lpstr>Office Theme</vt:lpstr>
      <vt:lpstr>PowerPoint Presentation</vt:lpstr>
      <vt:lpstr>Skaitmeninių priemonių kursas: Skaitmeninės alternatyvios mokymosi erdvės  5 modulis: Įtraukus meno ugdymas skaitmeninėje erdvėje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Acer</cp:lastModifiedBy>
  <cp:revision>2</cp:revision>
  <dcterms:created xsi:type="dcterms:W3CDTF">2023-11-22T09:07:15Z</dcterms:created>
  <dcterms:modified xsi:type="dcterms:W3CDTF">2025-05-05T17:24:18Z</dcterms:modified>
</cp:coreProperties>
</file>