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1309350" cx="20104100"/>
  <p:notesSz cx="20104100" cy="1130935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33" roundtripDataSignature="AMtx7mhXAY8feq+1InO6DVgDc1tXqvSF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24" name="Shape 24"/>
        <p:cNvGrpSpPr/>
        <p:nvPr/>
      </p:nvGrpSpPr>
      <p:grpSpPr>
        <a:xfrm>
          <a:off x="0" y="0"/>
          <a:ext cx="0" cy="0"/>
          <a:chOff x="0" y="0"/>
          <a:chExt cx="0" cy="0"/>
        </a:xfrm>
      </p:grpSpPr>
      <p:sp>
        <p:nvSpPr>
          <p:cNvPr id="25" name="Google Shape;25;p25"/>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 name="Google Shape;26;p25"/>
          <p:cNvSpPr txBox="1"/>
          <p:nvPr>
            <p:ph type="ctrTitle"/>
          </p:nvPr>
        </p:nvSpPr>
        <p:spPr>
          <a:xfrm>
            <a:off x="2165260" y="2634895"/>
            <a:ext cx="13775055" cy="17405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6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000">
                <a:solidFill>
                  <a:schemeClr val="dk1"/>
                </a:solidFill>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26"/>
          <p:cNvSpPr txBox="1"/>
          <p:nvPr>
            <p:ph type="title"/>
          </p:nvPr>
        </p:nvSpPr>
        <p:spPr>
          <a:xfrm>
            <a:off x="2080564" y="2634895"/>
            <a:ext cx="13859750" cy="17405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6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2106595" y="4536928"/>
            <a:ext cx="16036290" cy="322707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3000">
                <a:solidFill>
                  <a:schemeClr val="dk1"/>
                </a:solidFill>
                <a:latin typeface="Roboto"/>
                <a:ea typeface="Roboto"/>
                <a:cs typeface="Roboto"/>
                <a:sym typeface="Roboto"/>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2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7" name="Shape 37"/>
        <p:cNvGrpSpPr/>
        <p:nvPr/>
      </p:nvGrpSpPr>
      <p:grpSpPr>
        <a:xfrm>
          <a:off x="0" y="0"/>
          <a:ext cx="0" cy="0"/>
          <a:chOff x="0" y="0"/>
          <a:chExt cx="0" cy="0"/>
        </a:xfrm>
      </p:grpSpPr>
      <p:sp>
        <p:nvSpPr>
          <p:cNvPr id="38" name="Google Shape;38;p27"/>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 name="Google Shape;39;p2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28"/>
          <p:cNvSpPr txBox="1"/>
          <p:nvPr>
            <p:ph type="title"/>
          </p:nvPr>
        </p:nvSpPr>
        <p:spPr>
          <a:xfrm>
            <a:off x="2080564" y="2634895"/>
            <a:ext cx="13859750" cy="17405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6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8"/>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28"/>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2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9" name="Shape 49"/>
        <p:cNvGrpSpPr/>
        <p:nvPr/>
      </p:nvGrpSpPr>
      <p:grpSpPr>
        <a:xfrm>
          <a:off x="0" y="0"/>
          <a:ext cx="0" cy="0"/>
          <a:chOff x="0" y="0"/>
          <a:chExt cx="0" cy="0"/>
        </a:xfrm>
      </p:grpSpPr>
      <p:sp>
        <p:nvSpPr>
          <p:cNvPr id="50" name="Google Shape;50;p29"/>
          <p:cNvSpPr txBox="1"/>
          <p:nvPr>
            <p:ph type="title"/>
          </p:nvPr>
        </p:nvSpPr>
        <p:spPr>
          <a:xfrm>
            <a:off x="2080564" y="2634895"/>
            <a:ext cx="13859750" cy="17405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6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9"/>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5.png"/><Relationship Id="rId11" Type="http://schemas.openxmlformats.org/officeDocument/2006/relationships/theme" Target="../theme/theme1.xml"/><Relationship Id="rId10" Type="http://schemas.openxmlformats.org/officeDocument/2006/relationships/slideLayout" Target="../slideLayouts/slideLayout5.xml"/><Relationship Id="rId9" Type="http://schemas.openxmlformats.org/officeDocument/2006/relationships/slideLayout" Target="../slideLayouts/slideLayout4.xml"/><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 name="Google Shape;7;p24"/>
          <p:cNvPicPr preferRelativeResize="0"/>
          <p:nvPr/>
        </p:nvPicPr>
        <p:blipFill rotWithShape="1">
          <a:blip r:embed="rId1">
            <a:alphaModFix/>
          </a:blip>
          <a:srcRect b="0" l="0" r="0" t="0"/>
          <a:stretch/>
        </p:blipFill>
        <p:spPr>
          <a:xfrm>
            <a:off x="7105650" y="10376052"/>
            <a:ext cx="11865153" cy="928334"/>
          </a:xfrm>
          <a:prstGeom prst="rect">
            <a:avLst/>
          </a:prstGeom>
          <a:noFill/>
          <a:ln>
            <a:noFill/>
          </a:ln>
        </p:spPr>
      </p:pic>
      <p:sp>
        <p:nvSpPr>
          <p:cNvPr id="8" name="Google Shape;8;p24"/>
          <p:cNvSpPr/>
          <p:nvPr/>
        </p:nvSpPr>
        <p:spPr>
          <a:xfrm>
            <a:off x="7419975" y="10690103"/>
            <a:ext cx="7430770" cy="614680"/>
          </a:xfrm>
          <a:custGeom>
            <a:rect b="b" l="l" r="r" t="t"/>
            <a:pathLst>
              <a:path extrusionOk="0" h="614679" w="7430769">
                <a:moveTo>
                  <a:pt x="4612137" y="96"/>
                </a:moveTo>
                <a:lnTo>
                  <a:pt x="-1171" y="27080"/>
                </a:lnTo>
                <a:lnTo>
                  <a:pt x="-1171" y="614286"/>
                </a:lnTo>
                <a:lnTo>
                  <a:pt x="7427827" y="614286"/>
                </a:lnTo>
                <a:lnTo>
                  <a:pt x="7374458" y="588732"/>
                </a:lnTo>
                <a:lnTo>
                  <a:pt x="7330142" y="568110"/>
                </a:lnTo>
                <a:lnTo>
                  <a:pt x="7285699" y="547850"/>
                </a:lnTo>
                <a:lnTo>
                  <a:pt x="7241003" y="527955"/>
                </a:lnTo>
                <a:lnTo>
                  <a:pt x="7196052" y="508423"/>
                </a:lnTo>
                <a:lnTo>
                  <a:pt x="7150847" y="489256"/>
                </a:lnTo>
                <a:lnTo>
                  <a:pt x="7105515" y="470456"/>
                </a:lnTo>
                <a:lnTo>
                  <a:pt x="7059929" y="452018"/>
                </a:lnTo>
                <a:lnTo>
                  <a:pt x="7014216" y="433949"/>
                </a:lnTo>
                <a:lnTo>
                  <a:pt x="6968250" y="416248"/>
                </a:lnTo>
                <a:lnTo>
                  <a:pt x="6922029" y="398902"/>
                </a:lnTo>
                <a:lnTo>
                  <a:pt x="6875681" y="381925"/>
                </a:lnTo>
                <a:lnTo>
                  <a:pt x="6829080" y="365329"/>
                </a:lnTo>
                <a:lnTo>
                  <a:pt x="6782224" y="349088"/>
                </a:lnTo>
                <a:lnTo>
                  <a:pt x="6735114" y="333216"/>
                </a:lnTo>
                <a:lnTo>
                  <a:pt x="6687878" y="317724"/>
                </a:lnTo>
                <a:lnTo>
                  <a:pt x="6640514" y="302588"/>
                </a:lnTo>
                <a:lnTo>
                  <a:pt x="6592897" y="287820"/>
                </a:lnTo>
                <a:lnTo>
                  <a:pt x="6545025" y="273421"/>
                </a:lnTo>
                <a:lnTo>
                  <a:pt x="6496900" y="259402"/>
                </a:lnTo>
                <a:lnTo>
                  <a:pt x="6448648" y="245752"/>
                </a:lnTo>
                <a:lnTo>
                  <a:pt x="6400268" y="232470"/>
                </a:lnTo>
                <a:lnTo>
                  <a:pt x="6351635" y="219556"/>
                </a:lnTo>
                <a:lnTo>
                  <a:pt x="6302748" y="207010"/>
                </a:lnTo>
                <a:lnTo>
                  <a:pt x="6253733" y="194846"/>
                </a:lnTo>
                <a:lnTo>
                  <a:pt x="6204465" y="183037"/>
                </a:lnTo>
                <a:lnTo>
                  <a:pt x="6154943" y="171621"/>
                </a:lnTo>
                <a:lnTo>
                  <a:pt x="6105294" y="160561"/>
                </a:lnTo>
                <a:lnTo>
                  <a:pt x="6055518" y="149882"/>
                </a:lnTo>
                <a:lnTo>
                  <a:pt x="6005488" y="139571"/>
                </a:lnTo>
                <a:lnTo>
                  <a:pt x="5955331" y="129641"/>
                </a:lnTo>
                <a:lnTo>
                  <a:pt x="5904919" y="120080"/>
                </a:lnTo>
                <a:lnTo>
                  <a:pt x="5854254" y="110899"/>
                </a:lnTo>
                <a:lnTo>
                  <a:pt x="5803462" y="102087"/>
                </a:lnTo>
                <a:lnTo>
                  <a:pt x="5752544" y="93655"/>
                </a:lnTo>
                <a:lnTo>
                  <a:pt x="5701371" y="85592"/>
                </a:lnTo>
                <a:lnTo>
                  <a:pt x="5650071" y="77910"/>
                </a:lnTo>
                <a:lnTo>
                  <a:pt x="5598517" y="70608"/>
                </a:lnTo>
                <a:lnTo>
                  <a:pt x="5546709" y="63675"/>
                </a:lnTo>
                <a:lnTo>
                  <a:pt x="5494901" y="57123"/>
                </a:lnTo>
                <a:lnTo>
                  <a:pt x="5442712" y="50952"/>
                </a:lnTo>
                <a:lnTo>
                  <a:pt x="5390524" y="45162"/>
                </a:lnTo>
                <a:lnTo>
                  <a:pt x="5338081" y="39740"/>
                </a:lnTo>
                <a:lnTo>
                  <a:pt x="5285384" y="34699"/>
                </a:lnTo>
                <a:lnTo>
                  <a:pt x="5232561" y="30038"/>
                </a:lnTo>
                <a:lnTo>
                  <a:pt x="5179610" y="25759"/>
                </a:lnTo>
                <a:lnTo>
                  <a:pt x="4612137"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 name="Google Shape;9;p24"/>
          <p:cNvPicPr preferRelativeResize="0"/>
          <p:nvPr/>
        </p:nvPicPr>
        <p:blipFill rotWithShape="1">
          <a:blip r:embed="rId2">
            <a:alphaModFix/>
          </a:blip>
          <a:srcRect b="0" l="0" r="0" t="0"/>
          <a:stretch/>
        </p:blipFill>
        <p:spPr>
          <a:xfrm>
            <a:off x="12334875" y="7853444"/>
            <a:ext cx="6788304" cy="3450943"/>
          </a:xfrm>
          <a:prstGeom prst="rect">
            <a:avLst/>
          </a:prstGeom>
          <a:noFill/>
          <a:ln>
            <a:noFill/>
          </a:ln>
        </p:spPr>
      </p:pic>
      <p:sp>
        <p:nvSpPr>
          <p:cNvPr id="10" name="Google Shape;10;p24"/>
          <p:cNvSpPr/>
          <p:nvPr/>
        </p:nvSpPr>
        <p:spPr>
          <a:xfrm>
            <a:off x="14594450" y="8167108"/>
            <a:ext cx="3902710" cy="3137535"/>
          </a:xfrm>
          <a:custGeom>
            <a:rect b="b" l="l" r="r" t="t"/>
            <a:pathLst>
              <a:path extrusionOk="0" h="3137534" w="3902709">
                <a:moveTo>
                  <a:pt x="3899672" y="495"/>
                </a:moveTo>
                <a:lnTo>
                  <a:pt x="1603493" y="495"/>
                </a:lnTo>
                <a:lnTo>
                  <a:pt x="-2304" y="3137281"/>
                </a:lnTo>
                <a:lnTo>
                  <a:pt x="2315685" y="3137281"/>
                </a:lnTo>
                <a:lnTo>
                  <a:pt x="3899672"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 name="Google Shape;11;p24"/>
          <p:cNvPicPr preferRelativeResize="0"/>
          <p:nvPr/>
        </p:nvPicPr>
        <p:blipFill rotWithShape="1">
          <a:blip r:embed="rId3">
            <a:alphaModFix/>
          </a:blip>
          <a:srcRect b="0" l="0" r="0" t="0"/>
          <a:stretch/>
        </p:blipFill>
        <p:spPr>
          <a:xfrm>
            <a:off x="0" y="0"/>
            <a:ext cx="11123443" cy="8614529"/>
          </a:xfrm>
          <a:prstGeom prst="rect">
            <a:avLst/>
          </a:prstGeom>
          <a:noFill/>
          <a:ln>
            <a:noFill/>
          </a:ln>
        </p:spPr>
      </p:pic>
      <p:sp>
        <p:nvSpPr>
          <p:cNvPr id="12" name="Google Shape;12;p24"/>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 name="Google Shape;13;p24"/>
          <p:cNvPicPr preferRelativeResize="0"/>
          <p:nvPr/>
        </p:nvPicPr>
        <p:blipFill rotWithShape="1">
          <a:blip r:embed="rId4">
            <a:alphaModFix/>
          </a:blip>
          <a:srcRect b="0" l="0" r="0" t="0"/>
          <a:stretch/>
        </p:blipFill>
        <p:spPr>
          <a:xfrm>
            <a:off x="904875" y="1999070"/>
            <a:ext cx="7675794" cy="8938568"/>
          </a:xfrm>
          <a:prstGeom prst="rect">
            <a:avLst/>
          </a:prstGeom>
          <a:noFill/>
          <a:ln>
            <a:noFill/>
          </a:ln>
        </p:spPr>
      </p:pic>
      <p:sp>
        <p:nvSpPr>
          <p:cNvPr id="14" name="Google Shape;14;p24"/>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 name="Google Shape;15;p24"/>
          <p:cNvSpPr/>
          <p:nvPr/>
        </p:nvSpPr>
        <p:spPr>
          <a:xfrm>
            <a:off x="1266621" y="4"/>
            <a:ext cx="7571105" cy="11304905"/>
          </a:xfrm>
          <a:custGeom>
            <a:rect b="b" l="l" r="r" t="t"/>
            <a:pathLst>
              <a:path extrusionOk="0" h="11304905" w="7571105">
                <a:moveTo>
                  <a:pt x="1295069" y="0"/>
                </a:moveTo>
                <a:lnTo>
                  <a:pt x="1084275" y="0"/>
                </a:lnTo>
                <a:lnTo>
                  <a:pt x="536867" y="1051267"/>
                </a:lnTo>
                <a:lnTo>
                  <a:pt x="757174" y="1051267"/>
                </a:lnTo>
                <a:lnTo>
                  <a:pt x="1295069" y="0"/>
                </a:lnTo>
                <a:close/>
              </a:path>
              <a:path extrusionOk="0" h="11304905" w="7571105">
                <a:moveTo>
                  <a:pt x="1772894" y="0"/>
                </a:moveTo>
                <a:lnTo>
                  <a:pt x="1580007" y="0"/>
                </a:lnTo>
                <a:lnTo>
                  <a:pt x="0" y="3034817"/>
                </a:lnTo>
                <a:lnTo>
                  <a:pt x="220306" y="3034690"/>
                </a:lnTo>
                <a:lnTo>
                  <a:pt x="1772894" y="0"/>
                </a:lnTo>
                <a:close/>
              </a:path>
              <a:path extrusionOk="0" h="11304905" w="7571105">
                <a:moveTo>
                  <a:pt x="2118525" y="8756155"/>
                </a:moveTo>
                <a:lnTo>
                  <a:pt x="1925904" y="8759838"/>
                </a:lnTo>
                <a:lnTo>
                  <a:pt x="601002" y="11304384"/>
                </a:lnTo>
                <a:lnTo>
                  <a:pt x="814793" y="11304384"/>
                </a:lnTo>
                <a:lnTo>
                  <a:pt x="2118525" y="8756155"/>
                </a:lnTo>
                <a:close/>
              </a:path>
              <a:path extrusionOk="0" h="11304905" w="7571105">
                <a:moveTo>
                  <a:pt x="2655405" y="6772732"/>
                </a:moveTo>
                <a:lnTo>
                  <a:pt x="2462771" y="6776288"/>
                </a:lnTo>
                <a:lnTo>
                  <a:pt x="759333" y="10047872"/>
                </a:lnTo>
                <a:lnTo>
                  <a:pt x="979779" y="10047808"/>
                </a:lnTo>
                <a:lnTo>
                  <a:pt x="2655405" y="6772732"/>
                </a:lnTo>
                <a:close/>
              </a:path>
              <a:path extrusionOk="0" h="1130490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 name="Google Shape;16;p24"/>
          <p:cNvPicPr preferRelativeResize="0"/>
          <p:nvPr/>
        </p:nvPicPr>
        <p:blipFill rotWithShape="1">
          <a:blip r:embed="rId5">
            <a:alphaModFix/>
          </a:blip>
          <a:srcRect b="0" l="0" r="0" t="0"/>
          <a:stretch/>
        </p:blipFill>
        <p:spPr>
          <a:xfrm>
            <a:off x="17554575" y="180819"/>
            <a:ext cx="2549525" cy="5329957"/>
          </a:xfrm>
          <a:prstGeom prst="rect">
            <a:avLst/>
          </a:prstGeom>
          <a:noFill/>
          <a:ln>
            <a:noFill/>
          </a:ln>
        </p:spPr>
      </p:pic>
      <p:sp>
        <p:nvSpPr>
          <p:cNvPr id="17" name="Google Shape;17;p24"/>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 name="Google Shape;18;p24"/>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 name="Google Shape;19;p24"/>
          <p:cNvSpPr txBox="1"/>
          <p:nvPr>
            <p:ph type="title"/>
          </p:nvPr>
        </p:nvSpPr>
        <p:spPr>
          <a:xfrm>
            <a:off x="2080564" y="2634895"/>
            <a:ext cx="13859750" cy="174053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6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4"/>
          <p:cNvSpPr txBox="1"/>
          <p:nvPr>
            <p:ph idx="1" type="body"/>
          </p:nvPr>
        </p:nvSpPr>
        <p:spPr>
          <a:xfrm>
            <a:off x="2106595" y="4536928"/>
            <a:ext cx="16036290" cy="322707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3000" u="none" cap="none" strike="noStrike">
                <a:solidFill>
                  <a:schemeClr val="dk1"/>
                </a:solidFill>
                <a:latin typeface="Roboto"/>
                <a:ea typeface="Roboto"/>
                <a:cs typeface="Roboto"/>
                <a:sym typeface="Roboto"/>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1" name="Google Shape;21;p2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4.png"/><Relationship Id="rId10" Type="http://schemas.openxmlformats.org/officeDocument/2006/relationships/image" Target="../media/image10.png"/><Relationship Id="rId9"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7.png"/><Relationship Id="rId7" Type="http://schemas.openxmlformats.org/officeDocument/2006/relationships/image" Target="../media/image6.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52.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4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34.png"/><Relationship Id="rId10" Type="http://schemas.openxmlformats.org/officeDocument/2006/relationships/image" Target="../media/image45.jpg"/><Relationship Id="rId9" Type="http://schemas.openxmlformats.org/officeDocument/2006/relationships/image" Target="../media/image46.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ear-studio.com/top-examples-of-augmented-reality-ads/" TargetMode="External"/><Relationship Id="rId4" Type="http://schemas.openxmlformats.org/officeDocument/2006/relationships/hyperlink" Target="https://www.youtube.com/watch?v=V5bC4hnrPkg&amp;t=6s" TargetMode="External"/><Relationship Id="rId5" Type="http://schemas.openxmlformats.org/officeDocument/2006/relationships/hyperlink" Target="https://www.youtube.com/watch?v=iFaKhtlBU7A&amp;t=1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musebyclios.com/data-creativity/adventures-ai-sparked-stunning-work-georgetown-optician/" TargetMode="External"/><Relationship Id="rId4" Type="http://schemas.openxmlformats.org/officeDocument/2006/relationships/hyperlink" Target="https://musebyclios.com/data-creativity/adventures-ai-sparked-stunning-work-georgetown-optici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8.jpg"/><Relationship Id="rId4" Type="http://schemas.openxmlformats.org/officeDocument/2006/relationships/image" Target="../media/image5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jpg"/><Relationship Id="rId4" Type="http://schemas.openxmlformats.org/officeDocument/2006/relationships/image" Target="../media/image5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47.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47.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hyperlink" Target="https://www.sharethrough.com/blog/5-simple-ways-brands-can-make-display-ads-more-sustainable" TargetMode="External"/><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hyperlink" Target="https://www.sharethrough.com/blog/5-simple-ways-brands-can-make-display-ads-more-sustainab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3.png"/><Relationship Id="rId4" Type="http://schemas.openxmlformats.org/officeDocument/2006/relationships/image" Target="../media/image47.png"/><Relationship Id="rId10" Type="http://schemas.openxmlformats.org/officeDocument/2006/relationships/image" Target="../media/image56.jpg"/><Relationship Id="rId9" Type="http://schemas.openxmlformats.org/officeDocument/2006/relationships/image" Target="../media/image66.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5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7.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6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3.png"/><Relationship Id="rId4" Type="http://schemas.openxmlformats.org/officeDocument/2006/relationships/image" Target="../media/image47.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6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7.png"/><Relationship Id="rId6" Type="http://schemas.openxmlformats.org/officeDocument/2006/relationships/image" Target="../media/image62.png"/><Relationship Id="rId7"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8.png"/><Relationship Id="rId10" Type="http://schemas.openxmlformats.org/officeDocument/2006/relationships/image" Target="../media/image26.jpg"/><Relationship Id="rId9" Type="http://schemas.openxmlformats.org/officeDocument/2006/relationships/image" Target="../media/image70.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jpg"/><Relationship Id="rId4" Type="http://schemas.openxmlformats.org/officeDocument/2006/relationships/image" Target="../media/image13.jp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g"/><Relationship Id="rId4" Type="http://schemas.openxmlformats.org/officeDocument/2006/relationships/image" Target="../media/image21.jpg"/><Relationship Id="rId5" Type="http://schemas.openxmlformats.org/officeDocument/2006/relationships/image" Target="../media/image12.jpg"/><Relationship Id="rId6"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 Id="rId11" Type="http://schemas.openxmlformats.org/officeDocument/2006/relationships/image" Target="../media/image36.jpg"/><Relationship Id="rId10" Type="http://schemas.openxmlformats.org/officeDocument/2006/relationships/image" Target="../media/image28.jpg"/><Relationship Id="rId9" Type="http://schemas.openxmlformats.org/officeDocument/2006/relationships/image" Target="../media/image35.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6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png"/><Relationship Id="rId10" Type="http://schemas.openxmlformats.org/officeDocument/2006/relationships/image" Target="../media/image30.jpg"/><Relationship Id="rId9" Type="http://schemas.openxmlformats.org/officeDocument/2006/relationships/image" Target="../media/image31.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5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png"/><Relationship Id="rId10" Type="http://schemas.openxmlformats.org/officeDocument/2006/relationships/image" Target="../media/image32.jpg"/><Relationship Id="rId9" Type="http://schemas.openxmlformats.org/officeDocument/2006/relationships/image" Target="../media/image33.jp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grpSp>
        <p:nvGrpSpPr>
          <p:cNvPr id="58" name="Google Shape;58;p1"/>
          <p:cNvGrpSpPr/>
          <p:nvPr/>
        </p:nvGrpSpPr>
        <p:grpSpPr>
          <a:xfrm>
            <a:off x="0" y="-1785"/>
            <a:ext cx="20107275" cy="11301614"/>
            <a:chOff x="0" y="-1785"/>
            <a:chExt cx="20107275" cy="11301614"/>
          </a:xfrm>
        </p:grpSpPr>
        <p:pic>
          <p:nvPicPr>
            <p:cNvPr id="59" name="Google Shape;59;p1"/>
            <p:cNvPicPr preferRelativeResize="0"/>
            <p:nvPr/>
          </p:nvPicPr>
          <p:blipFill rotWithShape="1">
            <a:blip r:embed="rId3">
              <a:alphaModFix/>
            </a:blip>
            <a:srcRect b="0" l="0" r="0" t="0"/>
            <a:stretch/>
          </p:blipFill>
          <p:spPr>
            <a:xfrm>
              <a:off x="7105650" y="10366534"/>
              <a:ext cx="11865153" cy="932893"/>
            </a:xfrm>
            <a:prstGeom prst="rect">
              <a:avLst/>
            </a:prstGeom>
            <a:noFill/>
            <a:ln>
              <a:noFill/>
            </a:ln>
          </p:spPr>
        </p:pic>
        <p:sp>
          <p:nvSpPr>
            <p:cNvPr id="60" name="Google Shape;60;p1"/>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1" name="Google Shape;61;p1"/>
            <p:cNvPicPr preferRelativeResize="0"/>
            <p:nvPr/>
          </p:nvPicPr>
          <p:blipFill rotWithShape="1">
            <a:blip r:embed="rId4">
              <a:alphaModFix/>
            </a:blip>
            <a:srcRect b="0" l="0" r="0" t="0"/>
            <a:stretch/>
          </p:blipFill>
          <p:spPr>
            <a:xfrm>
              <a:off x="12334875" y="7853449"/>
              <a:ext cx="6788304" cy="3445980"/>
            </a:xfrm>
            <a:prstGeom prst="rect">
              <a:avLst/>
            </a:prstGeom>
            <a:noFill/>
            <a:ln>
              <a:noFill/>
            </a:ln>
          </p:spPr>
        </p:pic>
        <p:sp>
          <p:nvSpPr>
            <p:cNvPr id="62" name="Google Shape;62;p1"/>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3" name="Google Shape;63;p1"/>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64" name="Google Shape;64;p1"/>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5" name="Google Shape;65;p1"/>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66" name="Google Shape;66;p1"/>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7" name="Google Shape;67;p1"/>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8" name="Google Shape;68;p1"/>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69" name="Google Shape;69;p1"/>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0" name="Google Shape;70;p1"/>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1" name="Google Shape;71;p1"/>
          <p:cNvSpPr txBox="1"/>
          <p:nvPr/>
        </p:nvSpPr>
        <p:spPr>
          <a:xfrm>
            <a:off x="2313318" y="2661116"/>
            <a:ext cx="15494700" cy="40566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8750">
                <a:solidFill>
                  <a:srgbClr val="222FDB"/>
                </a:solidFill>
                <a:latin typeface="Trebuchet MS"/>
                <a:ea typeface="Trebuchet MS"/>
                <a:cs typeface="Trebuchet MS"/>
                <a:sym typeface="Trebuchet MS"/>
              </a:rPr>
              <a:t>Tendances Futures dans la  Conception Numérique</a:t>
            </a:r>
            <a:endParaRPr b="1" sz="8750">
              <a:solidFill>
                <a:srgbClr val="222FDB"/>
              </a:solidFill>
              <a:latin typeface="Trebuchet MS"/>
              <a:ea typeface="Trebuchet MS"/>
              <a:cs typeface="Trebuchet MS"/>
              <a:sym typeface="Trebuchet MS"/>
            </a:endParaRPr>
          </a:p>
          <a:p>
            <a:pPr indent="0" lvl="0" marL="12700" rtl="0" algn="l">
              <a:lnSpc>
                <a:spcPct val="100000"/>
              </a:lnSpc>
              <a:spcBef>
                <a:spcPts val="0"/>
              </a:spcBef>
              <a:spcAft>
                <a:spcPts val="0"/>
              </a:spcAft>
              <a:buNone/>
            </a:pPr>
            <a:r>
              <a:t/>
            </a:r>
            <a:endParaRPr b="1" sz="8750">
              <a:solidFill>
                <a:srgbClr val="222FDB"/>
              </a:solidFill>
              <a:latin typeface="Trebuchet MS"/>
              <a:ea typeface="Trebuchet MS"/>
              <a:cs typeface="Trebuchet MS"/>
              <a:sym typeface="Trebuchet MS"/>
            </a:endParaRPr>
          </a:p>
        </p:txBody>
      </p:sp>
      <p:grpSp>
        <p:nvGrpSpPr>
          <p:cNvPr id="72" name="Google Shape;72;p1"/>
          <p:cNvGrpSpPr/>
          <p:nvPr/>
        </p:nvGrpSpPr>
        <p:grpSpPr>
          <a:xfrm>
            <a:off x="904875" y="9071955"/>
            <a:ext cx="18389727" cy="1332512"/>
            <a:chOff x="904875" y="9071955"/>
            <a:chExt cx="18389727" cy="1332512"/>
          </a:xfrm>
        </p:grpSpPr>
        <p:pic>
          <p:nvPicPr>
            <p:cNvPr id="73" name="Google Shape;73;p1"/>
            <p:cNvPicPr preferRelativeResize="0"/>
            <p:nvPr/>
          </p:nvPicPr>
          <p:blipFill rotWithShape="1">
            <a:blip r:embed="rId8">
              <a:alphaModFix/>
            </a:blip>
            <a:srcRect b="0" l="0" r="0" t="0"/>
            <a:stretch/>
          </p:blipFill>
          <p:spPr>
            <a:xfrm>
              <a:off x="15649575" y="9071955"/>
              <a:ext cx="3645027" cy="1332512"/>
            </a:xfrm>
            <a:prstGeom prst="rect">
              <a:avLst/>
            </a:prstGeom>
            <a:noFill/>
            <a:ln>
              <a:noFill/>
            </a:ln>
          </p:spPr>
        </p:pic>
        <p:pic>
          <p:nvPicPr>
            <p:cNvPr id="74" name="Google Shape;74;p1"/>
            <p:cNvPicPr preferRelativeResize="0"/>
            <p:nvPr/>
          </p:nvPicPr>
          <p:blipFill rotWithShape="1">
            <a:blip r:embed="rId9">
              <a:alphaModFix/>
            </a:blip>
            <a:srcRect b="0" l="0" r="0" t="0"/>
            <a:stretch/>
          </p:blipFill>
          <p:spPr>
            <a:xfrm>
              <a:off x="8229600" y="9100526"/>
              <a:ext cx="3646199" cy="1303941"/>
            </a:xfrm>
            <a:prstGeom prst="rect">
              <a:avLst/>
            </a:prstGeom>
            <a:noFill/>
            <a:ln>
              <a:noFill/>
            </a:ln>
          </p:spPr>
        </p:pic>
        <p:pic>
          <p:nvPicPr>
            <p:cNvPr id="75" name="Google Shape;75;p1"/>
            <p:cNvPicPr preferRelativeResize="0"/>
            <p:nvPr/>
          </p:nvPicPr>
          <p:blipFill rotWithShape="1">
            <a:blip r:embed="rId10">
              <a:alphaModFix/>
            </a:blip>
            <a:srcRect b="0" l="0" r="0" t="0"/>
            <a:stretch/>
          </p:blipFill>
          <p:spPr>
            <a:xfrm>
              <a:off x="904875" y="9367006"/>
              <a:ext cx="4647323" cy="1037461"/>
            </a:xfrm>
            <a:prstGeom prst="rect">
              <a:avLst/>
            </a:prstGeom>
            <a:noFill/>
            <a:ln>
              <a:noFill/>
            </a:ln>
          </p:spPr>
        </p:pic>
      </p:grpSp>
      <p:sp>
        <p:nvSpPr>
          <p:cNvPr id="76" name="Google Shape;76;p1"/>
          <p:cNvSpPr txBox="1"/>
          <p:nvPr/>
        </p:nvSpPr>
        <p:spPr>
          <a:xfrm>
            <a:off x="2325889" y="1490044"/>
            <a:ext cx="15885794" cy="929005"/>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5900">
                <a:solidFill>
                  <a:srgbClr val="2330DB"/>
                </a:solidFill>
                <a:latin typeface="Roboto"/>
                <a:ea typeface="Roboto"/>
                <a:cs typeface="Roboto"/>
                <a:sym typeface="Roboto"/>
              </a:rPr>
              <a:t>Futures Designed.	</a:t>
            </a:r>
            <a:r>
              <a:rPr b="1" lang="en-US" sz="5900">
                <a:solidFill>
                  <a:srgbClr val="FF0000"/>
                </a:solidFill>
                <a:latin typeface="Roboto"/>
                <a:ea typeface="Roboto"/>
                <a:cs typeface="Roboto"/>
                <a:sym typeface="Roboto"/>
              </a:rPr>
              <a:t>Module 6</a:t>
            </a:r>
            <a:endParaRPr sz="59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10"/>
          <p:cNvGrpSpPr/>
          <p:nvPr/>
        </p:nvGrpSpPr>
        <p:grpSpPr>
          <a:xfrm>
            <a:off x="0" y="17264"/>
            <a:ext cx="20107275" cy="11287645"/>
            <a:chOff x="0" y="17264"/>
            <a:chExt cx="20107275" cy="11287645"/>
          </a:xfrm>
        </p:grpSpPr>
        <p:pic>
          <p:nvPicPr>
            <p:cNvPr id="209" name="Google Shape;209;p10"/>
            <p:cNvPicPr preferRelativeResize="0"/>
            <p:nvPr/>
          </p:nvPicPr>
          <p:blipFill rotWithShape="1">
            <a:blip r:embed="rId3">
              <a:alphaModFix/>
            </a:blip>
            <a:srcRect b="0" l="0" r="0" t="0"/>
            <a:stretch/>
          </p:blipFill>
          <p:spPr>
            <a:xfrm>
              <a:off x="7105650" y="10395092"/>
              <a:ext cx="11865153" cy="909296"/>
            </a:xfrm>
            <a:prstGeom prst="rect">
              <a:avLst/>
            </a:prstGeom>
            <a:noFill/>
            <a:ln>
              <a:noFill/>
            </a:ln>
          </p:spPr>
        </p:pic>
        <p:sp>
          <p:nvSpPr>
            <p:cNvPr id="210" name="Google Shape;210;p10"/>
            <p:cNvSpPr/>
            <p:nvPr/>
          </p:nvSpPr>
          <p:spPr>
            <a:xfrm>
              <a:off x="7419975" y="10709140"/>
              <a:ext cx="7390765" cy="595630"/>
            </a:xfrm>
            <a:custGeom>
              <a:rect b="b" l="l" r="r" t="t"/>
              <a:pathLst>
                <a:path extrusionOk="0" h="595629" w="7390765">
                  <a:moveTo>
                    <a:pt x="4612137" y="93"/>
                  </a:moveTo>
                  <a:lnTo>
                    <a:pt x="-1171" y="27089"/>
                  </a:lnTo>
                  <a:lnTo>
                    <a:pt x="-1171" y="595249"/>
                  </a:lnTo>
                  <a:lnTo>
                    <a:pt x="7388096" y="595249"/>
                  </a:lnTo>
                  <a:lnTo>
                    <a:pt x="7330142" y="568112"/>
                  </a:lnTo>
                  <a:lnTo>
                    <a:pt x="7285699" y="547852"/>
                  </a:lnTo>
                  <a:lnTo>
                    <a:pt x="7241003" y="527957"/>
                  </a:lnTo>
                  <a:lnTo>
                    <a:pt x="7196052" y="508425"/>
                  </a:lnTo>
                  <a:lnTo>
                    <a:pt x="7150847" y="489258"/>
                  </a:lnTo>
                  <a:lnTo>
                    <a:pt x="7105515" y="470455"/>
                  </a:lnTo>
                  <a:lnTo>
                    <a:pt x="7059929" y="452015"/>
                  </a:lnTo>
                  <a:lnTo>
                    <a:pt x="7014216" y="433946"/>
                  </a:lnTo>
                  <a:lnTo>
                    <a:pt x="6968250" y="416245"/>
                  </a:lnTo>
                  <a:lnTo>
                    <a:pt x="6922029" y="398899"/>
                  </a:lnTo>
                  <a:lnTo>
                    <a:pt x="6875681" y="381935"/>
                  </a:lnTo>
                  <a:lnTo>
                    <a:pt x="6829080" y="365326"/>
                  </a:lnTo>
                  <a:lnTo>
                    <a:pt x="6782224" y="349085"/>
                  </a:lnTo>
                  <a:lnTo>
                    <a:pt x="6735114" y="333225"/>
                  </a:lnTo>
                  <a:lnTo>
                    <a:pt x="6687878" y="317721"/>
                  </a:lnTo>
                  <a:lnTo>
                    <a:pt x="6640514" y="302585"/>
                  </a:lnTo>
                  <a:lnTo>
                    <a:pt x="6592897" y="287817"/>
                  </a:lnTo>
                  <a:lnTo>
                    <a:pt x="6545025" y="273431"/>
                  </a:lnTo>
                  <a:lnTo>
                    <a:pt x="6496900" y="259399"/>
                  </a:lnTo>
                  <a:lnTo>
                    <a:pt x="6448648" y="245749"/>
                  </a:lnTo>
                  <a:lnTo>
                    <a:pt x="6400268" y="232467"/>
                  </a:lnTo>
                  <a:lnTo>
                    <a:pt x="6351635" y="219553"/>
                  </a:lnTo>
                  <a:lnTo>
                    <a:pt x="6302748" y="207007"/>
                  </a:lnTo>
                  <a:lnTo>
                    <a:pt x="6253733" y="194843"/>
                  </a:lnTo>
                  <a:lnTo>
                    <a:pt x="6204465" y="183046"/>
                  </a:lnTo>
                  <a:lnTo>
                    <a:pt x="6154943" y="171618"/>
                  </a:lnTo>
                  <a:lnTo>
                    <a:pt x="6105294" y="160558"/>
                  </a:lnTo>
                  <a:lnTo>
                    <a:pt x="6055518" y="149879"/>
                  </a:lnTo>
                  <a:lnTo>
                    <a:pt x="6005488" y="139581"/>
                  </a:lnTo>
                  <a:lnTo>
                    <a:pt x="5955331" y="129638"/>
                  </a:lnTo>
                  <a:lnTo>
                    <a:pt x="5904919" y="120090"/>
                  </a:lnTo>
                  <a:lnTo>
                    <a:pt x="5854254" y="110896"/>
                  </a:lnTo>
                  <a:lnTo>
                    <a:pt x="5803462" y="102096"/>
                  </a:lnTo>
                  <a:lnTo>
                    <a:pt x="5752544" y="93652"/>
                  </a:lnTo>
                  <a:lnTo>
                    <a:pt x="5701371" y="85602"/>
                  </a:lnTo>
                  <a:lnTo>
                    <a:pt x="5650071" y="77919"/>
                  </a:lnTo>
                  <a:lnTo>
                    <a:pt x="5598517" y="70605"/>
                  </a:lnTo>
                  <a:lnTo>
                    <a:pt x="5546709" y="63685"/>
                  </a:lnTo>
                  <a:lnTo>
                    <a:pt x="5494901" y="57133"/>
                  </a:lnTo>
                  <a:lnTo>
                    <a:pt x="5442712" y="50949"/>
                  </a:lnTo>
                  <a:lnTo>
                    <a:pt x="5390524" y="45159"/>
                  </a:lnTo>
                  <a:lnTo>
                    <a:pt x="5338081" y="39737"/>
                  </a:lnTo>
                  <a:lnTo>
                    <a:pt x="5285384" y="34696"/>
                  </a:lnTo>
                  <a:lnTo>
                    <a:pt x="5232561" y="30035"/>
                  </a:lnTo>
                  <a:lnTo>
                    <a:pt x="5179610" y="25756"/>
                  </a:lnTo>
                  <a:lnTo>
                    <a:pt x="4612137" y="93"/>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1" name="Google Shape;211;p10"/>
            <p:cNvPicPr preferRelativeResize="0"/>
            <p:nvPr/>
          </p:nvPicPr>
          <p:blipFill rotWithShape="1">
            <a:blip r:embed="rId4">
              <a:alphaModFix/>
            </a:blip>
            <a:srcRect b="0" l="0" r="0" t="0"/>
            <a:stretch/>
          </p:blipFill>
          <p:spPr>
            <a:xfrm>
              <a:off x="12334875" y="7872483"/>
              <a:ext cx="6788304" cy="3431903"/>
            </a:xfrm>
            <a:prstGeom prst="rect">
              <a:avLst/>
            </a:prstGeom>
            <a:noFill/>
            <a:ln>
              <a:noFill/>
            </a:ln>
          </p:spPr>
        </p:pic>
        <p:sp>
          <p:nvSpPr>
            <p:cNvPr id="212" name="Google Shape;212;p10"/>
            <p:cNvSpPr/>
            <p:nvPr/>
          </p:nvSpPr>
          <p:spPr>
            <a:xfrm>
              <a:off x="14604196" y="8186158"/>
              <a:ext cx="3893185" cy="3118485"/>
            </a:xfrm>
            <a:custGeom>
              <a:rect b="b" l="l" r="r" t="t"/>
              <a:pathLst>
                <a:path extrusionOk="0" h="3118484" w="3893184">
                  <a:moveTo>
                    <a:pt x="3889924" y="492"/>
                  </a:moveTo>
                  <a:lnTo>
                    <a:pt x="1593746" y="492"/>
                  </a:lnTo>
                  <a:lnTo>
                    <a:pt x="-2305" y="3118231"/>
                  </a:lnTo>
                  <a:lnTo>
                    <a:pt x="2315551" y="3118231"/>
                  </a:lnTo>
                  <a:lnTo>
                    <a:pt x="3889924" y="492"/>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3" name="Google Shape;213;p10"/>
            <p:cNvPicPr preferRelativeResize="0"/>
            <p:nvPr/>
          </p:nvPicPr>
          <p:blipFill rotWithShape="1">
            <a:blip r:embed="rId5">
              <a:alphaModFix/>
            </a:blip>
            <a:srcRect b="0" l="0" r="0" t="0"/>
            <a:stretch/>
          </p:blipFill>
          <p:spPr>
            <a:xfrm>
              <a:off x="0" y="19046"/>
              <a:ext cx="11123442" cy="8624057"/>
            </a:xfrm>
            <a:prstGeom prst="rect">
              <a:avLst/>
            </a:prstGeom>
            <a:noFill/>
            <a:ln>
              <a:noFill/>
            </a:ln>
          </p:spPr>
        </p:pic>
        <p:sp>
          <p:nvSpPr>
            <p:cNvPr id="214" name="Google Shape;214;p10"/>
            <p:cNvSpPr/>
            <p:nvPr/>
          </p:nvSpPr>
          <p:spPr>
            <a:xfrm>
              <a:off x="0" y="17264"/>
              <a:ext cx="10495915" cy="7988300"/>
            </a:xfrm>
            <a:custGeom>
              <a:rect b="b" l="l" r="r" t="t"/>
              <a:pathLst>
                <a:path extrusionOk="0" h="7988300" w="10495915">
                  <a:moveTo>
                    <a:pt x="10447148" y="1782"/>
                  </a:moveTo>
                  <a:lnTo>
                    <a:pt x="0" y="1782"/>
                  </a:lnTo>
                  <a:lnTo>
                    <a:pt x="0" y="7988439"/>
                  </a:lnTo>
                  <a:lnTo>
                    <a:pt x="4348428" y="7977773"/>
                  </a:lnTo>
                  <a:lnTo>
                    <a:pt x="4466011" y="7969265"/>
                  </a:lnTo>
                  <a:lnTo>
                    <a:pt x="4582579" y="7959107"/>
                  </a:lnTo>
                  <a:lnTo>
                    <a:pt x="4698131" y="7947171"/>
                  </a:lnTo>
                  <a:lnTo>
                    <a:pt x="4812540" y="7933457"/>
                  </a:lnTo>
                  <a:lnTo>
                    <a:pt x="4925933" y="7918093"/>
                  </a:lnTo>
                  <a:lnTo>
                    <a:pt x="5038310" y="7901077"/>
                  </a:lnTo>
                  <a:lnTo>
                    <a:pt x="5149671" y="7882284"/>
                  </a:lnTo>
                  <a:lnTo>
                    <a:pt x="5259890" y="7861967"/>
                  </a:lnTo>
                  <a:lnTo>
                    <a:pt x="5369093" y="7839873"/>
                  </a:lnTo>
                  <a:lnTo>
                    <a:pt x="5477153" y="7816255"/>
                  </a:lnTo>
                  <a:lnTo>
                    <a:pt x="5584197" y="7790986"/>
                  </a:lnTo>
                  <a:lnTo>
                    <a:pt x="5690225" y="7764193"/>
                  </a:lnTo>
                  <a:lnTo>
                    <a:pt x="5795110" y="7735749"/>
                  </a:lnTo>
                  <a:lnTo>
                    <a:pt x="5898980" y="7705655"/>
                  </a:lnTo>
                  <a:lnTo>
                    <a:pt x="6001834" y="7674164"/>
                  </a:lnTo>
                  <a:lnTo>
                    <a:pt x="6103418" y="7641149"/>
                  </a:lnTo>
                  <a:lnTo>
                    <a:pt x="6204113" y="7606484"/>
                  </a:lnTo>
                  <a:lnTo>
                    <a:pt x="6303665" y="7570421"/>
                  </a:lnTo>
                  <a:lnTo>
                    <a:pt x="6402074" y="7532835"/>
                  </a:lnTo>
                  <a:lnTo>
                    <a:pt x="6499341" y="7493726"/>
                  </a:lnTo>
                  <a:lnTo>
                    <a:pt x="6595592" y="7453219"/>
                  </a:lnTo>
                  <a:lnTo>
                    <a:pt x="6643336" y="7432521"/>
                  </a:lnTo>
                  <a:lnTo>
                    <a:pt x="6690827" y="7411316"/>
                  </a:lnTo>
                  <a:lnTo>
                    <a:pt x="6737936" y="7389856"/>
                  </a:lnTo>
                  <a:lnTo>
                    <a:pt x="6784792" y="7368015"/>
                  </a:lnTo>
                  <a:lnTo>
                    <a:pt x="6831394" y="7345794"/>
                  </a:lnTo>
                  <a:lnTo>
                    <a:pt x="6877741" y="7323191"/>
                  </a:lnTo>
                  <a:lnTo>
                    <a:pt x="6923835" y="7300335"/>
                  </a:lnTo>
                  <a:lnTo>
                    <a:pt x="6969675" y="7276971"/>
                  </a:lnTo>
                  <a:lnTo>
                    <a:pt x="7015134" y="7253479"/>
                  </a:lnTo>
                  <a:lnTo>
                    <a:pt x="7060339" y="7229480"/>
                  </a:lnTo>
                  <a:lnTo>
                    <a:pt x="7105289" y="7205227"/>
                  </a:lnTo>
                  <a:lnTo>
                    <a:pt x="7149986" y="7180593"/>
                  </a:lnTo>
                  <a:lnTo>
                    <a:pt x="7194302" y="7155578"/>
                  </a:lnTo>
                  <a:lnTo>
                    <a:pt x="7238491" y="7130309"/>
                  </a:lnTo>
                  <a:lnTo>
                    <a:pt x="7282299" y="7104659"/>
                  </a:lnTo>
                  <a:lnTo>
                    <a:pt x="7325854" y="7078755"/>
                  </a:lnTo>
                  <a:lnTo>
                    <a:pt x="7369154" y="7052470"/>
                  </a:lnTo>
                  <a:lnTo>
                    <a:pt x="7412073" y="7025804"/>
                  </a:lnTo>
                  <a:lnTo>
                    <a:pt x="7454865" y="6998885"/>
                  </a:lnTo>
                  <a:lnTo>
                    <a:pt x="7497277" y="6971584"/>
                  </a:lnTo>
                  <a:lnTo>
                    <a:pt x="7539434" y="6944029"/>
                  </a:lnTo>
                  <a:lnTo>
                    <a:pt x="7581337" y="6916094"/>
                  </a:lnTo>
                  <a:lnTo>
                    <a:pt x="7622860" y="6887904"/>
                  </a:lnTo>
                  <a:lnTo>
                    <a:pt x="7664128" y="6859461"/>
                  </a:lnTo>
                  <a:lnTo>
                    <a:pt x="7745903" y="6801431"/>
                  </a:lnTo>
                  <a:lnTo>
                    <a:pt x="7786410" y="6771972"/>
                  </a:lnTo>
                  <a:lnTo>
                    <a:pt x="7826536" y="6742131"/>
                  </a:lnTo>
                  <a:lnTo>
                    <a:pt x="7866407" y="6712037"/>
                  </a:lnTo>
                  <a:lnTo>
                    <a:pt x="7906025" y="6681689"/>
                  </a:lnTo>
                  <a:lnTo>
                    <a:pt x="7945389" y="6650960"/>
                  </a:lnTo>
                  <a:lnTo>
                    <a:pt x="7984372" y="6619977"/>
                  </a:lnTo>
                  <a:lnTo>
                    <a:pt x="8023101" y="6588739"/>
                  </a:lnTo>
                  <a:lnTo>
                    <a:pt x="8061575" y="6557121"/>
                  </a:lnTo>
                  <a:lnTo>
                    <a:pt x="8099796" y="6525249"/>
                  </a:lnTo>
                  <a:lnTo>
                    <a:pt x="8137636" y="6493124"/>
                  </a:lnTo>
                  <a:lnTo>
                    <a:pt x="8175222" y="6460617"/>
                  </a:lnTo>
                  <a:lnTo>
                    <a:pt x="8212555" y="6427856"/>
                  </a:lnTo>
                  <a:lnTo>
                    <a:pt x="8249506" y="6394841"/>
                  </a:lnTo>
                  <a:lnTo>
                    <a:pt x="8286330" y="6361572"/>
                  </a:lnTo>
                  <a:lnTo>
                    <a:pt x="8322773" y="6327923"/>
                  </a:lnTo>
                  <a:lnTo>
                    <a:pt x="8358835" y="6294019"/>
                  </a:lnTo>
                  <a:lnTo>
                    <a:pt x="8394771" y="6259861"/>
                  </a:lnTo>
                  <a:lnTo>
                    <a:pt x="8430325" y="6225450"/>
                  </a:lnTo>
                  <a:lnTo>
                    <a:pt x="8465626" y="6190784"/>
                  </a:lnTo>
                  <a:lnTo>
                    <a:pt x="8500672" y="6155738"/>
                  </a:lnTo>
                  <a:lnTo>
                    <a:pt x="8535338" y="6120564"/>
                  </a:lnTo>
                  <a:lnTo>
                    <a:pt x="8569749" y="6085010"/>
                  </a:lnTo>
                  <a:lnTo>
                    <a:pt x="8603907" y="6049202"/>
                  </a:lnTo>
                  <a:lnTo>
                    <a:pt x="8637683" y="6013139"/>
                  </a:lnTo>
                  <a:lnTo>
                    <a:pt x="8671206" y="5976823"/>
                  </a:lnTo>
                  <a:lnTo>
                    <a:pt x="8704475" y="5940253"/>
                  </a:lnTo>
                  <a:lnTo>
                    <a:pt x="8737363" y="5903429"/>
                  </a:lnTo>
                  <a:lnTo>
                    <a:pt x="8770124" y="5866351"/>
                  </a:lnTo>
                  <a:lnTo>
                    <a:pt x="8802376" y="5829018"/>
                  </a:lnTo>
                  <a:lnTo>
                    <a:pt x="8834502" y="5791432"/>
                  </a:lnTo>
                  <a:lnTo>
                    <a:pt x="8866247" y="5753592"/>
                  </a:lnTo>
                  <a:lnTo>
                    <a:pt x="8897738" y="5715498"/>
                  </a:lnTo>
                  <a:lnTo>
                    <a:pt x="8928975" y="5677150"/>
                  </a:lnTo>
                  <a:lnTo>
                    <a:pt x="8959832" y="5638549"/>
                  </a:lnTo>
                  <a:lnTo>
                    <a:pt x="8990434" y="5599693"/>
                  </a:lnTo>
                  <a:lnTo>
                    <a:pt x="9020655" y="5560583"/>
                  </a:lnTo>
                  <a:lnTo>
                    <a:pt x="9050749" y="5521219"/>
                  </a:lnTo>
                  <a:lnTo>
                    <a:pt x="9080463" y="5481728"/>
                  </a:lnTo>
                  <a:lnTo>
                    <a:pt x="9109795" y="5441984"/>
                  </a:lnTo>
                  <a:lnTo>
                    <a:pt x="9138873" y="5401858"/>
                  </a:lnTo>
                  <a:lnTo>
                    <a:pt x="9167698" y="5361605"/>
                  </a:lnTo>
                  <a:lnTo>
                    <a:pt x="9196268" y="5321099"/>
                  </a:lnTo>
                  <a:lnTo>
                    <a:pt x="9224458" y="5280465"/>
                  </a:lnTo>
                  <a:lnTo>
                    <a:pt x="9252393" y="5239451"/>
                  </a:lnTo>
                  <a:lnTo>
                    <a:pt x="9279948" y="5198309"/>
                  </a:lnTo>
                  <a:lnTo>
                    <a:pt x="9307249" y="5156914"/>
                  </a:lnTo>
                  <a:lnTo>
                    <a:pt x="9334295" y="5115264"/>
                  </a:lnTo>
                  <a:lnTo>
                    <a:pt x="9360961" y="5073488"/>
                  </a:lnTo>
                  <a:lnTo>
                    <a:pt x="9387373" y="5031457"/>
                  </a:lnTo>
                  <a:lnTo>
                    <a:pt x="9413531" y="4989173"/>
                  </a:lnTo>
                  <a:lnTo>
                    <a:pt x="9439308" y="4946762"/>
                  </a:lnTo>
                  <a:lnTo>
                    <a:pt x="9490100" y="4861177"/>
                  </a:lnTo>
                  <a:lnTo>
                    <a:pt x="9514988" y="4818004"/>
                  </a:lnTo>
                  <a:lnTo>
                    <a:pt x="9563875" y="4731150"/>
                  </a:lnTo>
                  <a:lnTo>
                    <a:pt x="9587874" y="4687469"/>
                  </a:lnTo>
                  <a:lnTo>
                    <a:pt x="9611493" y="4643534"/>
                  </a:lnTo>
                  <a:lnTo>
                    <a:pt x="9634857" y="4599472"/>
                  </a:lnTo>
                  <a:lnTo>
                    <a:pt x="9657967" y="4555156"/>
                  </a:lnTo>
                  <a:lnTo>
                    <a:pt x="9680697" y="4510713"/>
                  </a:lnTo>
                  <a:lnTo>
                    <a:pt x="9703172" y="4466016"/>
                  </a:lnTo>
                  <a:lnTo>
                    <a:pt x="9725394" y="4421192"/>
                  </a:lnTo>
                  <a:lnTo>
                    <a:pt x="9747234" y="4376114"/>
                  </a:lnTo>
                  <a:lnTo>
                    <a:pt x="9790026" y="4285323"/>
                  </a:lnTo>
                  <a:lnTo>
                    <a:pt x="9810978" y="4239737"/>
                  </a:lnTo>
                  <a:lnTo>
                    <a:pt x="9831549" y="4194025"/>
                  </a:lnTo>
                  <a:lnTo>
                    <a:pt x="9851866" y="4148058"/>
                  </a:lnTo>
                  <a:lnTo>
                    <a:pt x="9891610" y="4055490"/>
                  </a:lnTo>
                  <a:lnTo>
                    <a:pt x="9910911" y="4009015"/>
                  </a:lnTo>
                  <a:lnTo>
                    <a:pt x="9929958" y="3962413"/>
                  </a:lnTo>
                  <a:lnTo>
                    <a:pt x="9948751" y="3915558"/>
                  </a:lnTo>
                  <a:lnTo>
                    <a:pt x="9967290" y="3868575"/>
                  </a:lnTo>
                  <a:lnTo>
                    <a:pt x="9985449" y="3821338"/>
                  </a:lnTo>
                  <a:lnTo>
                    <a:pt x="10003226" y="3774102"/>
                  </a:lnTo>
                  <a:lnTo>
                    <a:pt x="10020749" y="3726611"/>
                  </a:lnTo>
                  <a:lnTo>
                    <a:pt x="10038018" y="3678994"/>
                  </a:lnTo>
                  <a:lnTo>
                    <a:pt x="10054907" y="3631123"/>
                  </a:lnTo>
                  <a:lnTo>
                    <a:pt x="10087667" y="3535126"/>
                  </a:lnTo>
                  <a:lnTo>
                    <a:pt x="10103667" y="3486873"/>
                  </a:lnTo>
                  <a:lnTo>
                    <a:pt x="10134650" y="3389861"/>
                  </a:lnTo>
                  <a:lnTo>
                    <a:pt x="10164363" y="3292340"/>
                  </a:lnTo>
                  <a:lnTo>
                    <a:pt x="10178712" y="3243326"/>
                  </a:lnTo>
                  <a:lnTo>
                    <a:pt x="10192807" y="3194185"/>
                  </a:lnTo>
                  <a:lnTo>
                    <a:pt x="10206648" y="3144916"/>
                  </a:lnTo>
                  <a:lnTo>
                    <a:pt x="10233186" y="3045999"/>
                  </a:lnTo>
                  <a:lnTo>
                    <a:pt x="10246011" y="2996350"/>
                  </a:lnTo>
                  <a:lnTo>
                    <a:pt x="10258456" y="2946574"/>
                  </a:lnTo>
                  <a:lnTo>
                    <a:pt x="10270646" y="2896671"/>
                  </a:lnTo>
                  <a:lnTo>
                    <a:pt x="10282455" y="2846640"/>
                  </a:lnTo>
                  <a:lnTo>
                    <a:pt x="10294010" y="2796483"/>
                  </a:lnTo>
                  <a:lnTo>
                    <a:pt x="10305184" y="2746199"/>
                  </a:lnTo>
                  <a:lnTo>
                    <a:pt x="10316104" y="2695788"/>
                  </a:lnTo>
                  <a:lnTo>
                    <a:pt x="10326771" y="2645250"/>
                  </a:lnTo>
                  <a:lnTo>
                    <a:pt x="10346961" y="2543920"/>
                  </a:lnTo>
                  <a:lnTo>
                    <a:pt x="10365881" y="2442082"/>
                  </a:lnTo>
                  <a:lnTo>
                    <a:pt x="10383404" y="2339736"/>
                  </a:lnTo>
                  <a:lnTo>
                    <a:pt x="10391784" y="2288437"/>
                  </a:lnTo>
                  <a:lnTo>
                    <a:pt x="10407530" y="2185583"/>
                  </a:lnTo>
                  <a:lnTo>
                    <a:pt x="10414895" y="2133902"/>
                  </a:lnTo>
                  <a:lnTo>
                    <a:pt x="10428609" y="2030540"/>
                  </a:lnTo>
                  <a:lnTo>
                    <a:pt x="10441053" y="1926671"/>
                  </a:lnTo>
                  <a:lnTo>
                    <a:pt x="10446767" y="1874609"/>
                  </a:lnTo>
                  <a:lnTo>
                    <a:pt x="10452227" y="1822420"/>
                  </a:lnTo>
                  <a:lnTo>
                    <a:pt x="10457306" y="1770231"/>
                  </a:lnTo>
                  <a:lnTo>
                    <a:pt x="10462131" y="1717916"/>
                  </a:lnTo>
                  <a:lnTo>
                    <a:pt x="10466576" y="1665473"/>
                  </a:lnTo>
                  <a:lnTo>
                    <a:pt x="10470639" y="1613030"/>
                  </a:lnTo>
                  <a:lnTo>
                    <a:pt x="10474448" y="1560461"/>
                  </a:lnTo>
                  <a:lnTo>
                    <a:pt x="10477877" y="1507891"/>
                  </a:lnTo>
                  <a:lnTo>
                    <a:pt x="10481051" y="1455194"/>
                  </a:lnTo>
                  <a:lnTo>
                    <a:pt x="10483845" y="1402370"/>
                  </a:lnTo>
                  <a:lnTo>
                    <a:pt x="10486258" y="1349547"/>
                  </a:lnTo>
                  <a:lnTo>
                    <a:pt x="10490321" y="1243646"/>
                  </a:lnTo>
                  <a:lnTo>
                    <a:pt x="10492860" y="1137490"/>
                  </a:lnTo>
                  <a:lnTo>
                    <a:pt x="10493749" y="1084413"/>
                  </a:lnTo>
                  <a:lnTo>
                    <a:pt x="10494257" y="1031081"/>
                  </a:lnTo>
                  <a:lnTo>
                    <a:pt x="10494257" y="922513"/>
                  </a:lnTo>
                  <a:lnTo>
                    <a:pt x="10493876" y="867404"/>
                  </a:lnTo>
                  <a:lnTo>
                    <a:pt x="10493114" y="812295"/>
                  </a:lnTo>
                  <a:lnTo>
                    <a:pt x="10492099" y="757439"/>
                  </a:lnTo>
                  <a:lnTo>
                    <a:pt x="10490702" y="702584"/>
                  </a:lnTo>
                  <a:lnTo>
                    <a:pt x="10489051" y="647856"/>
                  </a:lnTo>
                  <a:lnTo>
                    <a:pt x="10487146" y="593254"/>
                  </a:lnTo>
                  <a:lnTo>
                    <a:pt x="10484988" y="538780"/>
                  </a:lnTo>
                  <a:lnTo>
                    <a:pt x="10482575" y="484432"/>
                  </a:lnTo>
                  <a:lnTo>
                    <a:pt x="10479782" y="430212"/>
                  </a:lnTo>
                  <a:lnTo>
                    <a:pt x="10473306" y="322279"/>
                  </a:lnTo>
                  <a:lnTo>
                    <a:pt x="10469623" y="268440"/>
                  </a:lnTo>
                  <a:lnTo>
                    <a:pt x="10465687" y="214727"/>
                  </a:lnTo>
                  <a:lnTo>
                    <a:pt x="10461496" y="161141"/>
                  </a:lnTo>
                  <a:lnTo>
                    <a:pt x="10452227" y="54351"/>
                  </a:lnTo>
                  <a:lnTo>
                    <a:pt x="10447148" y="1782"/>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5" name="Google Shape;215;p10"/>
            <p:cNvPicPr preferRelativeResize="0"/>
            <p:nvPr/>
          </p:nvPicPr>
          <p:blipFill rotWithShape="1">
            <a:blip r:embed="rId6">
              <a:alphaModFix/>
            </a:blip>
            <a:srcRect b="0" l="0" r="0" t="0"/>
            <a:stretch/>
          </p:blipFill>
          <p:spPr>
            <a:xfrm>
              <a:off x="904875" y="2018104"/>
              <a:ext cx="7675794" cy="8938571"/>
            </a:xfrm>
            <a:prstGeom prst="rect">
              <a:avLst/>
            </a:prstGeom>
            <a:noFill/>
            <a:ln>
              <a:noFill/>
            </a:ln>
          </p:spPr>
        </p:pic>
        <p:sp>
          <p:nvSpPr>
            <p:cNvPr id="216" name="Google Shape;216;p10"/>
            <p:cNvSpPr/>
            <p:nvPr/>
          </p:nvSpPr>
          <p:spPr>
            <a:xfrm>
              <a:off x="1219200" y="2340348"/>
              <a:ext cx="6734175" cy="7987665"/>
            </a:xfrm>
            <a:custGeom>
              <a:rect b="b" l="l" r="r" t="t"/>
              <a:pathLst>
                <a:path extrusionOk="0" h="7987665" w="6734175">
                  <a:moveTo>
                    <a:pt x="6732411" y="1415"/>
                  </a:moveTo>
                  <a:lnTo>
                    <a:pt x="4089323" y="1415"/>
                  </a:lnTo>
                  <a:lnTo>
                    <a:pt x="-192" y="7987590"/>
                  </a:lnTo>
                  <a:lnTo>
                    <a:pt x="2698639" y="7987590"/>
                  </a:lnTo>
                  <a:lnTo>
                    <a:pt x="6732411" y="141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7" name="Google Shape;217;p10"/>
            <p:cNvSpPr/>
            <p:nvPr/>
          </p:nvSpPr>
          <p:spPr>
            <a:xfrm>
              <a:off x="1266621" y="19054"/>
              <a:ext cx="7571105" cy="11285855"/>
            </a:xfrm>
            <a:custGeom>
              <a:rect b="b" l="l" r="r" t="t"/>
              <a:pathLst>
                <a:path extrusionOk="0" h="11285855" w="7571105">
                  <a:moveTo>
                    <a:pt x="1295069" y="0"/>
                  </a:moveTo>
                  <a:lnTo>
                    <a:pt x="1084275" y="0"/>
                  </a:lnTo>
                  <a:lnTo>
                    <a:pt x="536867" y="1051267"/>
                  </a:lnTo>
                  <a:lnTo>
                    <a:pt x="757174" y="1051267"/>
                  </a:lnTo>
                  <a:lnTo>
                    <a:pt x="1295069" y="0"/>
                  </a:lnTo>
                  <a:close/>
                </a:path>
                <a:path extrusionOk="0" h="11285855" w="7571105">
                  <a:moveTo>
                    <a:pt x="1772894" y="0"/>
                  </a:moveTo>
                  <a:lnTo>
                    <a:pt x="1580007" y="0"/>
                  </a:lnTo>
                  <a:lnTo>
                    <a:pt x="0" y="3034817"/>
                  </a:lnTo>
                  <a:lnTo>
                    <a:pt x="220306" y="3034690"/>
                  </a:lnTo>
                  <a:lnTo>
                    <a:pt x="1772894" y="0"/>
                  </a:lnTo>
                  <a:close/>
                </a:path>
                <a:path extrusionOk="0" h="11285855" w="7571105">
                  <a:moveTo>
                    <a:pt x="2118525" y="8756155"/>
                  </a:moveTo>
                  <a:lnTo>
                    <a:pt x="1925904" y="8759711"/>
                  </a:lnTo>
                  <a:lnTo>
                    <a:pt x="610908" y="11285334"/>
                  </a:lnTo>
                  <a:lnTo>
                    <a:pt x="824534" y="11285334"/>
                  </a:lnTo>
                  <a:lnTo>
                    <a:pt x="2118525" y="8756155"/>
                  </a:lnTo>
                  <a:close/>
                </a:path>
                <a:path extrusionOk="0" h="11285855" w="7571105">
                  <a:moveTo>
                    <a:pt x="2655405" y="6772605"/>
                  </a:moveTo>
                  <a:lnTo>
                    <a:pt x="2462771" y="6776288"/>
                  </a:lnTo>
                  <a:lnTo>
                    <a:pt x="759333" y="10047872"/>
                  </a:lnTo>
                  <a:lnTo>
                    <a:pt x="979779" y="10047808"/>
                  </a:lnTo>
                  <a:lnTo>
                    <a:pt x="2655405" y="6772605"/>
                  </a:lnTo>
                  <a:close/>
                </a:path>
                <a:path extrusionOk="0" h="1128585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8" name="Google Shape;218;p10"/>
            <p:cNvPicPr preferRelativeResize="0"/>
            <p:nvPr/>
          </p:nvPicPr>
          <p:blipFill rotWithShape="1">
            <a:blip r:embed="rId7">
              <a:alphaModFix/>
            </a:blip>
            <a:srcRect b="0" l="0" r="0" t="0"/>
            <a:stretch/>
          </p:blipFill>
          <p:spPr>
            <a:xfrm>
              <a:off x="17554575" y="199866"/>
              <a:ext cx="2549525" cy="5329960"/>
            </a:xfrm>
            <a:prstGeom prst="rect">
              <a:avLst/>
            </a:prstGeom>
            <a:noFill/>
            <a:ln>
              <a:noFill/>
            </a:ln>
          </p:spPr>
        </p:pic>
        <p:sp>
          <p:nvSpPr>
            <p:cNvPr id="219" name="Google Shape;219;p10"/>
            <p:cNvSpPr/>
            <p:nvPr/>
          </p:nvSpPr>
          <p:spPr>
            <a:xfrm>
              <a:off x="17878425" y="750308"/>
              <a:ext cx="2228850" cy="4150995"/>
            </a:xfrm>
            <a:custGeom>
              <a:rect b="b" l="l" r="r" t="t"/>
              <a:pathLst>
                <a:path extrusionOk="0" h="4150995" w="2228850">
                  <a:moveTo>
                    <a:pt x="2225167" y="1666"/>
                  </a:moveTo>
                  <a:lnTo>
                    <a:pt x="-2822" y="4150355"/>
                  </a:lnTo>
                  <a:lnTo>
                    <a:pt x="1692613" y="4151625"/>
                  </a:lnTo>
                  <a:lnTo>
                    <a:pt x="2225167" y="3135785"/>
                  </a:lnTo>
                  <a:lnTo>
                    <a:pt x="2225167" y="1666"/>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0" name="Google Shape;220;p10"/>
            <p:cNvSpPr/>
            <p:nvPr/>
          </p:nvSpPr>
          <p:spPr>
            <a:xfrm>
              <a:off x="504825" y="512361"/>
              <a:ext cx="19096990" cy="10253980"/>
            </a:xfrm>
            <a:custGeom>
              <a:rect b="b" l="l" r="r" t="t"/>
              <a:pathLst>
                <a:path extrusionOk="0" h="10253980" w="19096990">
                  <a:moveTo>
                    <a:pt x="19093895" y="1703"/>
                  </a:moveTo>
                  <a:lnTo>
                    <a:pt x="-79" y="1703"/>
                  </a:lnTo>
                  <a:lnTo>
                    <a:pt x="-79" y="10253937"/>
                  </a:lnTo>
                  <a:lnTo>
                    <a:pt x="19093895" y="10253937"/>
                  </a:lnTo>
                  <a:lnTo>
                    <a:pt x="19093895" y="170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21" name="Google Shape;221;p10"/>
          <p:cNvSpPr txBox="1"/>
          <p:nvPr/>
        </p:nvSpPr>
        <p:spPr>
          <a:xfrm>
            <a:off x="2106595" y="4536928"/>
            <a:ext cx="15417300" cy="1398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En ce qui concerne les exigences matérielles (hardware), la RA est généralement accessible via des appareils portables quotidiens tels que les smartphones et les tablettes, ce qui le rend plus largement accessible au grand public.</a:t>
            </a:r>
            <a:endParaRPr sz="3000">
              <a:latin typeface="Roboto"/>
              <a:ea typeface="Roboto"/>
              <a:cs typeface="Roboto"/>
              <a:sym typeface="Roboto"/>
            </a:endParaRPr>
          </a:p>
        </p:txBody>
      </p:sp>
      <p:sp>
        <p:nvSpPr>
          <p:cNvPr id="222" name="Google Shape;222;p10"/>
          <p:cNvSpPr txBox="1"/>
          <p:nvPr>
            <p:ph type="ctrTitle"/>
          </p:nvPr>
        </p:nvSpPr>
        <p:spPr>
          <a:xfrm>
            <a:off x="2165250" y="2634903"/>
            <a:ext cx="13775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Technologies Émergentes –Réalité Virtuelle (RV) et Réalité Augmentée (RA)</a:t>
            </a:r>
            <a:endParaRPr/>
          </a:p>
        </p:txBody>
      </p:sp>
      <p:grpSp>
        <p:nvGrpSpPr>
          <p:cNvPr id="223" name="Google Shape;223;p10"/>
          <p:cNvGrpSpPr/>
          <p:nvPr/>
        </p:nvGrpSpPr>
        <p:grpSpPr>
          <a:xfrm>
            <a:off x="2124075" y="6082885"/>
            <a:ext cx="10618362" cy="3988359"/>
            <a:chOff x="2124075" y="6082885"/>
            <a:chExt cx="10618362" cy="3988359"/>
          </a:xfrm>
        </p:grpSpPr>
        <p:pic>
          <p:nvPicPr>
            <p:cNvPr id="224" name="Google Shape;224;p10"/>
            <p:cNvPicPr preferRelativeResize="0"/>
            <p:nvPr/>
          </p:nvPicPr>
          <p:blipFill rotWithShape="1">
            <a:blip r:embed="rId8">
              <a:alphaModFix/>
            </a:blip>
            <a:srcRect b="0" l="0" r="0" t="0"/>
            <a:stretch/>
          </p:blipFill>
          <p:spPr>
            <a:xfrm>
              <a:off x="2124075" y="6082885"/>
              <a:ext cx="5294728" cy="3969309"/>
            </a:xfrm>
            <a:prstGeom prst="rect">
              <a:avLst/>
            </a:prstGeom>
            <a:noFill/>
            <a:ln>
              <a:noFill/>
            </a:ln>
          </p:spPr>
        </p:pic>
        <p:pic>
          <p:nvPicPr>
            <p:cNvPr id="225" name="Google Shape;225;p10"/>
            <p:cNvPicPr preferRelativeResize="0"/>
            <p:nvPr/>
          </p:nvPicPr>
          <p:blipFill rotWithShape="1">
            <a:blip r:embed="rId9">
              <a:alphaModFix/>
            </a:blip>
            <a:srcRect b="0" l="0" r="0" t="0"/>
            <a:stretch/>
          </p:blipFill>
          <p:spPr>
            <a:xfrm>
              <a:off x="7667625" y="6682598"/>
              <a:ext cx="5074812" cy="338864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11"/>
          <p:cNvGrpSpPr/>
          <p:nvPr/>
        </p:nvGrpSpPr>
        <p:grpSpPr>
          <a:xfrm>
            <a:off x="0" y="17264"/>
            <a:ext cx="20107275" cy="11287645"/>
            <a:chOff x="0" y="17264"/>
            <a:chExt cx="20107275" cy="11287645"/>
          </a:xfrm>
        </p:grpSpPr>
        <p:pic>
          <p:nvPicPr>
            <p:cNvPr id="231" name="Google Shape;231;p11"/>
            <p:cNvPicPr preferRelativeResize="0"/>
            <p:nvPr/>
          </p:nvPicPr>
          <p:blipFill rotWithShape="1">
            <a:blip r:embed="rId3">
              <a:alphaModFix/>
            </a:blip>
            <a:srcRect b="0" l="0" r="0" t="0"/>
            <a:stretch/>
          </p:blipFill>
          <p:spPr>
            <a:xfrm>
              <a:off x="7105650" y="10395092"/>
              <a:ext cx="11865153" cy="909296"/>
            </a:xfrm>
            <a:prstGeom prst="rect">
              <a:avLst/>
            </a:prstGeom>
            <a:noFill/>
            <a:ln>
              <a:noFill/>
            </a:ln>
          </p:spPr>
        </p:pic>
        <p:sp>
          <p:nvSpPr>
            <p:cNvPr id="232" name="Google Shape;232;p11"/>
            <p:cNvSpPr/>
            <p:nvPr/>
          </p:nvSpPr>
          <p:spPr>
            <a:xfrm>
              <a:off x="7419975" y="10709140"/>
              <a:ext cx="7390765" cy="595630"/>
            </a:xfrm>
            <a:custGeom>
              <a:rect b="b" l="l" r="r" t="t"/>
              <a:pathLst>
                <a:path extrusionOk="0" h="595629" w="7390765">
                  <a:moveTo>
                    <a:pt x="4612137" y="93"/>
                  </a:moveTo>
                  <a:lnTo>
                    <a:pt x="-1171" y="27089"/>
                  </a:lnTo>
                  <a:lnTo>
                    <a:pt x="-1171" y="595249"/>
                  </a:lnTo>
                  <a:lnTo>
                    <a:pt x="7388096" y="595249"/>
                  </a:lnTo>
                  <a:lnTo>
                    <a:pt x="7330142" y="568112"/>
                  </a:lnTo>
                  <a:lnTo>
                    <a:pt x="7285699" y="547852"/>
                  </a:lnTo>
                  <a:lnTo>
                    <a:pt x="7241003" y="527957"/>
                  </a:lnTo>
                  <a:lnTo>
                    <a:pt x="7196052" y="508425"/>
                  </a:lnTo>
                  <a:lnTo>
                    <a:pt x="7150847" y="489258"/>
                  </a:lnTo>
                  <a:lnTo>
                    <a:pt x="7105515" y="470455"/>
                  </a:lnTo>
                  <a:lnTo>
                    <a:pt x="7059929" y="452015"/>
                  </a:lnTo>
                  <a:lnTo>
                    <a:pt x="7014216" y="433946"/>
                  </a:lnTo>
                  <a:lnTo>
                    <a:pt x="6968250" y="416245"/>
                  </a:lnTo>
                  <a:lnTo>
                    <a:pt x="6922029" y="398899"/>
                  </a:lnTo>
                  <a:lnTo>
                    <a:pt x="6875681" y="381935"/>
                  </a:lnTo>
                  <a:lnTo>
                    <a:pt x="6829080" y="365326"/>
                  </a:lnTo>
                  <a:lnTo>
                    <a:pt x="6782224" y="349085"/>
                  </a:lnTo>
                  <a:lnTo>
                    <a:pt x="6735114" y="333225"/>
                  </a:lnTo>
                  <a:lnTo>
                    <a:pt x="6687878" y="317721"/>
                  </a:lnTo>
                  <a:lnTo>
                    <a:pt x="6640514" y="302585"/>
                  </a:lnTo>
                  <a:lnTo>
                    <a:pt x="6592897" y="287817"/>
                  </a:lnTo>
                  <a:lnTo>
                    <a:pt x="6545025" y="273431"/>
                  </a:lnTo>
                  <a:lnTo>
                    <a:pt x="6496900" y="259399"/>
                  </a:lnTo>
                  <a:lnTo>
                    <a:pt x="6448648" y="245749"/>
                  </a:lnTo>
                  <a:lnTo>
                    <a:pt x="6400268" y="232467"/>
                  </a:lnTo>
                  <a:lnTo>
                    <a:pt x="6351635" y="219553"/>
                  </a:lnTo>
                  <a:lnTo>
                    <a:pt x="6302748" y="207007"/>
                  </a:lnTo>
                  <a:lnTo>
                    <a:pt x="6253733" y="194843"/>
                  </a:lnTo>
                  <a:lnTo>
                    <a:pt x="6204465" y="183046"/>
                  </a:lnTo>
                  <a:lnTo>
                    <a:pt x="6154943" y="171618"/>
                  </a:lnTo>
                  <a:lnTo>
                    <a:pt x="6105294" y="160558"/>
                  </a:lnTo>
                  <a:lnTo>
                    <a:pt x="6055518" y="149879"/>
                  </a:lnTo>
                  <a:lnTo>
                    <a:pt x="6005488" y="139581"/>
                  </a:lnTo>
                  <a:lnTo>
                    <a:pt x="5955331" y="129638"/>
                  </a:lnTo>
                  <a:lnTo>
                    <a:pt x="5904919" y="120090"/>
                  </a:lnTo>
                  <a:lnTo>
                    <a:pt x="5854254" y="110896"/>
                  </a:lnTo>
                  <a:lnTo>
                    <a:pt x="5803462" y="102096"/>
                  </a:lnTo>
                  <a:lnTo>
                    <a:pt x="5752544" y="93652"/>
                  </a:lnTo>
                  <a:lnTo>
                    <a:pt x="5701371" y="85602"/>
                  </a:lnTo>
                  <a:lnTo>
                    <a:pt x="5650071" y="77919"/>
                  </a:lnTo>
                  <a:lnTo>
                    <a:pt x="5598517" y="70605"/>
                  </a:lnTo>
                  <a:lnTo>
                    <a:pt x="5546709" y="63685"/>
                  </a:lnTo>
                  <a:lnTo>
                    <a:pt x="5494901" y="57133"/>
                  </a:lnTo>
                  <a:lnTo>
                    <a:pt x="5442712" y="50949"/>
                  </a:lnTo>
                  <a:lnTo>
                    <a:pt x="5390524" y="45159"/>
                  </a:lnTo>
                  <a:lnTo>
                    <a:pt x="5338081" y="39737"/>
                  </a:lnTo>
                  <a:lnTo>
                    <a:pt x="5285384" y="34696"/>
                  </a:lnTo>
                  <a:lnTo>
                    <a:pt x="5232561" y="30035"/>
                  </a:lnTo>
                  <a:lnTo>
                    <a:pt x="5179610" y="25756"/>
                  </a:lnTo>
                  <a:lnTo>
                    <a:pt x="4612137" y="93"/>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33" name="Google Shape;233;p11"/>
            <p:cNvPicPr preferRelativeResize="0"/>
            <p:nvPr/>
          </p:nvPicPr>
          <p:blipFill rotWithShape="1">
            <a:blip r:embed="rId4">
              <a:alphaModFix/>
            </a:blip>
            <a:srcRect b="0" l="0" r="0" t="0"/>
            <a:stretch/>
          </p:blipFill>
          <p:spPr>
            <a:xfrm>
              <a:off x="12334875" y="7872483"/>
              <a:ext cx="6788304" cy="3431903"/>
            </a:xfrm>
            <a:prstGeom prst="rect">
              <a:avLst/>
            </a:prstGeom>
            <a:noFill/>
            <a:ln>
              <a:noFill/>
            </a:ln>
          </p:spPr>
        </p:pic>
        <p:sp>
          <p:nvSpPr>
            <p:cNvPr id="234" name="Google Shape;234;p11"/>
            <p:cNvSpPr/>
            <p:nvPr/>
          </p:nvSpPr>
          <p:spPr>
            <a:xfrm>
              <a:off x="14604196" y="8186158"/>
              <a:ext cx="3893185" cy="3118485"/>
            </a:xfrm>
            <a:custGeom>
              <a:rect b="b" l="l" r="r" t="t"/>
              <a:pathLst>
                <a:path extrusionOk="0" h="3118484" w="3893184">
                  <a:moveTo>
                    <a:pt x="3889924" y="492"/>
                  </a:moveTo>
                  <a:lnTo>
                    <a:pt x="1593746" y="492"/>
                  </a:lnTo>
                  <a:lnTo>
                    <a:pt x="-2305" y="3118231"/>
                  </a:lnTo>
                  <a:lnTo>
                    <a:pt x="2315551" y="3118231"/>
                  </a:lnTo>
                  <a:lnTo>
                    <a:pt x="3889924" y="492"/>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35" name="Google Shape;235;p11"/>
            <p:cNvPicPr preferRelativeResize="0"/>
            <p:nvPr/>
          </p:nvPicPr>
          <p:blipFill rotWithShape="1">
            <a:blip r:embed="rId5">
              <a:alphaModFix/>
            </a:blip>
            <a:srcRect b="0" l="0" r="0" t="0"/>
            <a:stretch/>
          </p:blipFill>
          <p:spPr>
            <a:xfrm>
              <a:off x="0" y="19046"/>
              <a:ext cx="11123442" cy="8624057"/>
            </a:xfrm>
            <a:prstGeom prst="rect">
              <a:avLst/>
            </a:prstGeom>
            <a:noFill/>
            <a:ln>
              <a:noFill/>
            </a:ln>
          </p:spPr>
        </p:pic>
        <p:sp>
          <p:nvSpPr>
            <p:cNvPr id="236" name="Google Shape;236;p11"/>
            <p:cNvSpPr/>
            <p:nvPr/>
          </p:nvSpPr>
          <p:spPr>
            <a:xfrm>
              <a:off x="0" y="17264"/>
              <a:ext cx="10495915" cy="7988300"/>
            </a:xfrm>
            <a:custGeom>
              <a:rect b="b" l="l" r="r" t="t"/>
              <a:pathLst>
                <a:path extrusionOk="0" h="7988300" w="10495915">
                  <a:moveTo>
                    <a:pt x="10447148" y="1782"/>
                  </a:moveTo>
                  <a:lnTo>
                    <a:pt x="0" y="1782"/>
                  </a:lnTo>
                  <a:lnTo>
                    <a:pt x="0" y="7988439"/>
                  </a:lnTo>
                  <a:lnTo>
                    <a:pt x="4348428" y="7977773"/>
                  </a:lnTo>
                  <a:lnTo>
                    <a:pt x="4466011" y="7969265"/>
                  </a:lnTo>
                  <a:lnTo>
                    <a:pt x="4582579" y="7959107"/>
                  </a:lnTo>
                  <a:lnTo>
                    <a:pt x="4698131" y="7947171"/>
                  </a:lnTo>
                  <a:lnTo>
                    <a:pt x="4812540" y="7933457"/>
                  </a:lnTo>
                  <a:lnTo>
                    <a:pt x="4925933" y="7918093"/>
                  </a:lnTo>
                  <a:lnTo>
                    <a:pt x="5038310" y="7901077"/>
                  </a:lnTo>
                  <a:lnTo>
                    <a:pt x="5149671" y="7882284"/>
                  </a:lnTo>
                  <a:lnTo>
                    <a:pt x="5259890" y="7861967"/>
                  </a:lnTo>
                  <a:lnTo>
                    <a:pt x="5369093" y="7839873"/>
                  </a:lnTo>
                  <a:lnTo>
                    <a:pt x="5477153" y="7816255"/>
                  </a:lnTo>
                  <a:lnTo>
                    <a:pt x="5584197" y="7790986"/>
                  </a:lnTo>
                  <a:lnTo>
                    <a:pt x="5690225" y="7764193"/>
                  </a:lnTo>
                  <a:lnTo>
                    <a:pt x="5795110" y="7735749"/>
                  </a:lnTo>
                  <a:lnTo>
                    <a:pt x="5898980" y="7705655"/>
                  </a:lnTo>
                  <a:lnTo>
                    <a:pt x="6001834" y="7674164"/>
                  </a:lnTo>
                  <a:lnTo>
                    <a:pt x="6103418" y="7641149"/>
                  </a:lnTo>
                  <a:lnTo>
                    <a:pt x="6204113" y="7606484"/>
                  </a:lnTo>
                  <a:lnTo>
                    <a:pt x="6303665" y="7570421"/>
                  </a:lnTo>
                  <a:lnTo>
                    <a:pt x="6402074" y="7532835"/>
                  </a:lnTo>
                  <a:lnTo>
                    <a:pt x="6499341" y="7493726"/>
                  </a:lnTo>
                  <a:lnTo>
                    <a:pt x="6595592" y="7453219"/>
                  </a:lnTo>
                  <a:lnTo>
                    <a:pt x="6643336" y="7432521"/>
                  </a:lnTo>
                  <a:lnTo>
                    <a:pt x="6690827" y="7411316"/>
                  </a:lnTo>
                  <a:lnTo>
                    <a:pt x="6737936" y="7389856"/>
                  </a:lnTo>
                  <a:lnTo>
                    <a:pt x="6784792" y="7368015"/>
                  </a:lnTo>
                  <a:lnTo>
                    <a:pt x="6831394" y="7345794"/>
                  </a:lnTo>
                  <a:lnTo>
                    <a:pt x="6877741" y="7323191"/>
                  </a:lnTo>
                  <a:lnTo>
                    <a:pt x="6923835" y="7300335"/>
                  </a:lnTo>
                  <a:lnTo>
                    <a:pt x="6969675" y="7276971"/>
                  </a:lnTo>
                  <a:lnTo>
                    <a:pt x="7015134" y="7253479"/>
                  </a:lnTo>
                  <a:lnTo>
                    <a:pt x="7060339" y="7229480"/>
                  </a:lnTo>
                  <a:lnTo>
                    <a:pt x="7105289" y="7205227"/>
                  </a:lnTo>
                  <a:lnTo>
                    <a:pt x="7149986" y="7180593"/>
                  </a:lnTo>
                  <a:lnTo>
                    <a:pt x="7194302" y="7155578"/>
                  </a:lnTo>
                  <a:lnTo>
                    <a:pt x="7238491" y="7130309"/>
                  </a:lnTo>
                  <a:lnTo>
                    <a:pt x="7282299" y="7104659"/>
                  </a:lnTo>
                  <a:lnTo>
                    <a:pt x="7325854" y="7078755"/>
                  </a:lnTo>
                  <a:lnTo>
                    <a:pt x="7369154" y="7052470"/>
                  </a:lnTo>
                  <a:lnTo>
                    <a:pt x="7412073" y="7025804"/>
                  </a:lnTo>
                  <a:lnTo>
                    <a:pt x="7454865" y="6998885"/>
                  </a:lnTo>
                  <a:lnTo>
                    <a:pt x="7497277" y="6971584"/>
                  </a:lnTo>
                  <a:lnTo>
                    <a:pt x="7539434" y="6944029"/>
                  </a:lnTo>
                  <a:lnTo>
                    <a:pt x="7581337" y="6916094"/>
                  </a:lnTo>
                  <a:lnTo>
                    <a:pt x="7622860" y="6887904"/>
                  </a:lnTo>
                  <a:lnTo>
                    <a:pt x="7664128" y="6859461"/>
                  </a:lnTo>
                  <a:lnTo>
                    <a:pt x="7745903" y="6801431"/>
                  </a:lnTo>
                  <a:lnTo>
                    <a:pt x="7786410" y="6771972"/>
                  </a:lnTo>
                  <a:lnTo>
                    <a:pt x="7826536" y="6742131"/>
                  </a:lnTo>
                  <a:lnTo>
                    <a:pt x="7866407" y="6712037"/>
                  </a:lnTo>
                  <a:lnTo>
                    <a:pt x="7906025" y="6681689"/>
                  </a:lnTo>
                  <a:lnTo>
                    <a:pt x="7945389" y="6650960"/>
                  </a:lnTo>
                  <a:lnTo>
                    <a:pt x="7984372" y="6619977"/>
                  </a:lnTo>
                  <a:lnTo>
                    <a:pt x="8023101" y="6588739"/>
                  </a:lnTo>
                  <a:lnTo>
                    <a:pt x="8061575" y="6557121"/>
                  </a:lnTo>
                  <a:lnTo>
                    <a:pt x="8099796" y="6525249"/>
                  </a:lnTo>
                  <a:lnTo>
                    <a:pt x="8137636" y="6493124"/>
                  </a:lnTo>
                  <a:lnTo>
                    <a:pt x="8175222" y="6460617"/>
                  </a:lnTo>
                  <a:lnTo>
                    <a:pt x="8212555" y="6427856"/>
                  </a:lnTo>
                  <a:lnTo>
                    <a:pt x="8249506" y="6394841"/>
                  </a:lnTo>
                  <a:lnTo>
                    <a:pt x="8286330" y="6361572"/>
                  </a:lnTo>
                  <a:lnTo>
                    <a:pt x="8322773" y="6327923"/>
                  </a:lnTo>
                  <a:lnTo>
                    <a:pt x="8358835" y="6294019"/>
                  </a:lnTo>
                  <a:lnTo>
                    <a:pt x="8394771" y="6259861"/>
                  </a:lnTo>
                  <a:lnTo>
                    <a:pt x="8430325" y="6225450"/>
                  </a:lnTo>
                  <a:lnTo>
                    <a:pt x="8465626" y="6190784"/>
                  </a:lnTo>
                  <a:lnTo>
                    <a:pt x="8500672" y="6155738"/>
                  </a:lnTo>
                  <a:lnTo>
                    <a:pt x="8535338" y="6120564"/>
                  </a:lnTo>
                  <a:lnTo>
                    <a:pt x="8569749" y="6085010"/>
                  </a:lnTo>
                  <a:lnTo>
                    <a:pt x="8603907" y="6049202"/>
                  </a:lnTo>
                  <a:lnTo>
                    <a:pt x="8637683" y="6013139"/>
                  </a:lnTo>
                  <a:lnTo>
                    <a:pt x="8671206" y="5976823"/>
                  </a:lnTo>
                  <a:lnTo>
                    <a:pt x="8704475" y="5940253"/>
                  </a:lnTo>
                  <a:lnTo>
                    <a:pt x="8737363" y="5903429"/>
                  </a:lnTo>
                  <a:lnTo>
                    <a:pt x="8770124" y="5866351"/>
                  </a:lnTo>
                  <a:lnTo>
                    <a:pt x="8802376" y="5829018"/>
                  </a:lnTo>
                  <a:lnTo>
                    <a:pt x="8834502" y="5791432"/>
                  </a:lnTo>
                  <a:lnTo>
                    <a:pt x="8866247" y="5753592"/>
                  </a:lnTo>
                  <a:lnTo>
                    <a:pt x="8897738" y="5715498"/>
                  </a:lnTo>
                  <a:lnTo>
                    <a:pt x="8928975" y="5677150"/>
                  </a:lnTo>
                  <a:lnTo>
                    <a:pt x="8959832" y="5638549"/>
                  </a:lnTo>
                  <a:lnTo>
                    <a:pt x="8990434" y="5599693"/>
                  </a:lnTo>
                  <a:lnTo>
                    <a:pt x="9020655" y="5560583"/>
                  </a:lnTo>
                  <a:lnTo>
                    <a:pt x="9050749" y="5521219"/>
                  </a:lnTo>
                  <a:lnTo>
                    <a:pt x="9080463" y="5481728"/>
                  </a:lnTo>
                  <a:lnTo>
                    <a:pt x="9109795" y="5441984"/>
                  </a:lnTo>
                  <a:lnTo>
                    <a:pt x="9138873" y="5401858"/>
                  </a:lnTo>
                  <a:lnTo>
                    <a:pt x="9167698" y="5361605"/>
                  </a:lnTo>
                  <a:lnTo>
                    <a:pt x="9196268" y="5321099"/>
                  </a:lnTo>
                  <a:lnTo>
                    <a:pt x="9224458" y="5280465"/>
                  </a:lnTo>
                  <a:lnTo>
                    <a:pt x="9252393" y="5239451"/>
                  </a:lnTo>
                  <a:lnTo>
                    <a:pt x="9279948" y="5198309"/>
                  </a:lnTo>
                  <a:lnTo>
                    <a:pt x="9307249" y="5156914"/>
                  </a:lnTo>
                  <a:lnTo>
                    <a:pt x="9334295" y="5115264"/>
                  </a:lnTo>
                  <a:lnTo>
                    <a:pt x="9360961" y="5073488"/>
                  </a:lnTo>
                  <a:lnTo>
                    <a:pt x="9387373" y="5031457"/>
                  </a:lnTo>
                  <a:lnTo>
                    <a:pt x="9413531" y="4989173"/>
                  </a:lnTo>
                  <a:lnTo>
                    <a:pt x="9439308" y="4946762"/>
                  </a:lnTo>
                  <a:lnTo>
                    <a:pt x="9490100" y="4861177"/>
                  </a:lnTo>
                  <a:lnTo>
                    <a:pt x="9514988" y="4818004"/>
                  </a:lnTo>
                  <a:lnTo>
                    <a:pt x="9563875" y="4731150"/>
                  </a:lnTo>
                  <a:lnTo>
                    <a:pt x="9587874" y="4687469"/>
                  </a:lnTo>
                  <a:lnTo>
                    <a:pt x="9611493" y="4643534"/>
                  </a:lnTo>
                  <a:lnTo>
                    <a:pt x="9634857" y="4599472"/>
                  </a:lnTo>
                  <a:lnTo>
                    <a:pt x="9657967" y="4555156"/>
                  </a:lnTo>
                  <a:lnTo>
                    <a:pt x="9680697" y="4510713"/>
                  </a:lnTo>
                  <a:lnTo>
                    <a:pt x="9703172" y="4466016"/>
                  </a:lnTo>
                  <a:lnTo>
                    <a:pt x="9725394" y="4421192"/>
                  </a:lnTo>
                  <a:lnTo>
                    <a:pt x="9747234" y="4376114"/>
                  </a:lnTo>
                  <a:lnTo>
                    <a:pt x="9790026" y="4285323"/>
                  </a:lnTo>
                  <a:lnTo>
                    <a:pt x="9810978" y="4239737"/>
                  </a:lnTo>
                  <a:lnTo>
                    <a:pt x="9831549" y="4194025"/>
                  </a:lnTo>
                  <a:lnTo>
                    <a:pt x="9851866" y="4148058"/>
                  </a:lnTo>
                  <a:lnTo>
                    <a:pt x="9891610" y="4055490"/>
                  </a:lnTo>
                  <a:lnTo>
                    <a:pt x="9910911" y="4009015"/>
                  </a:lnTo>
                  <a:lnTo>
                    <a:pt x="9929958" y="3962413"/>
                  </a:lnTo>
                  <a:lnTo>
                    <a:pt x="9948751" y="3915558"/>
                  </a:lnTo>
                  <a:lnTo>
                    <a:pt x="9967290" y="3868575"/>
                  </a:lnTo>
                  <a:lnTo>
                    <a:pt x="9985449" y="3821338"/>
                  </a:lnTo>
                  <a:lnTo>
                    <a:pt x="10003226" y="3774102"/>
                  </a:lnTo>
                  <a:lnTo>
                    <a:pt x="10020749" y="3726611"/>
                  </a:lnTo>
                  <a:lnTo>
                    <a:pt x="10038018" y="3678994"/>
                  </a:lnTo>
                  <a:lnTo>
                    <a:pt x="10054907" y="3631123"/>
                  </a:lnTo>
                  <a:lnTo>
                    <a:pt x="10087667" y="3535126"/>
                  </a:lnTo>
                  <a:lnTo>
                    <a:pt x="10103667" y="3486873"/>
                  </a:lnTo>
                  <a:lnTo>
                    <a:pt x="10134650" y="3389861"/>
                  </a:lnTo>
                  <a:lnTo>
                    <a:pt x="10164363" y="3292340"/>
                  </a:lnTo>
                  <a:lnTo>
                    <a:pt x="10178712" y="3243326"/>
                  </a:lnTo>
                  <a:lnTo>
                    <a:pt x="10192807" y="3194185"/>
                  </a:lnTo>
                  <a:lnTo>
                    <a:pt x="10206648" y="3144916"/>
                  </a:lnTo>
                  <a:lnTo>
                    <a:pt x="10233186" y="3045999"/>
                  </a:lnTo>
                  <a:lnTo>
                    <a:pt x="10246011" y="2996350"/>
                  </a:lnTo>
                  <a:lnTo>
                    <a:pt x="10258456" y="2946574"/>
                  </a:lnTo>
                  <a:lnTo>
                    <a:pt x="10270646" y="2896671"/>
                  </a:lnTo>
                  <a:lnTo>
                    <a:pt x="10282455" y="2846640"/>
                  </a:lnTo>
                  <a:lnTo>
                    <a:pt x="10294010" y="2796483"/>
                  </a:lnTo>
                  <a:lnTo>
                    <a:pt x="10305184" y="2746199"/>
                  </a:lnTo>
                  <a:lnTo>
                    <a:pt x="10316104" y="2695788"/>
                  </a:lnTo>
                  <a:lnTo>
                    <a:pt x="10326771" y="2645250"/>
                  </a:lnTo>
                  <a:lnTo>
                    <a:pt x="10346961" y="2543920"/>
                  </a:lnTo>
                  <a:lnTo>
                    <a:pt x="10365881" y="2442082"/>
                  </a:lnTo>
                  <a:lnTo>
                    <a:pt x="10383404" y="2339736"/>
                  </a:lnTo>
                  <a:lnTo>
                    <a:pt x="10391784" y="2288437"/>
                  </a:lnTo>
                  <a:lnTo>
                    <a:pt x="10407530" y="2185583"/>
                  </a:lnTo>
                  <a:lnTo>
                    <a:pt x="10414895" y="2133902"/>
                  </a:lnTo>
                  <a:lnTo>
                    <a:pt x="10428609" y="2030540"/>
                  </a:lnTo>
                  <a:lnTo>
                    <a:pt x="10441053" y="1926671"/>
                  </a:lnTo>
                  <a:lnTo>
                    <a:pt x="10446767" y="1874609"/>
                  </a:lnTo>
                  <a:lnTo>
                    <a:pt x="10452227" y="1822420"/>
                  </a:lnTo>
                  <a:lnTo>
                    <a:pt x="10457306" y="1770231"/>
                  </a:lnTo>
                  <a:lnTo>
                    <a:pt x="10462131" y="1717916"/>
                  </a:lnTo>
                  <a:lnTo>
                    <a:pt x="10466576" y="1665473"/>
                  </a:lnTo>
                  <a:lnTo>
                    <a:pt x="10470639" y="1613030"/>
                  </a:lnTo>
                  <a:lnTo>
                    <a:pt x="10474448" y="1560461"/>
                  </a:lnTo>
                  <a:lnTo>
                    <a:pt x="10477877" y="1507891"/>
                  </a:lnTo>
                  <a:lnTo>
                    <a:pt x="10481051" y="1455194"/>
                  </a:lnTo>
                  <a:lnTo>
                    <a:pt x="10483845" y="1402370"/>
                  </a:lnTo>
                  <a:lnTo>
                    <a:pt x="10486258" y="1349547"/>
                  </a:lnTo>
                  <a:lnTo>
                    <a:pt x="10490321" y="1243646"/>
                  </a:lnTo>
                  <a:lnTo>
                    <a:pt x="10492860" y="1137490"/>
                  </a:lnTo>
                  <a:lnTo>
                    <a:pt x="10493749" y="1084413"/>
                  </a:lnTo>
                  <a:lnTo>
                    <a:pt x="10494257" y="1031081"/>
                  </a:lnTo>
                  <a:lnTo>
                    <a:pt x="10494257" y="922513"/>
                  </a:lnTo>
                  <a:lnTo>
                    <a:pt x="10493876" y="867404"/>
                  </a:lnTo>
                  <a:lnTo>
                    <a:pt x="10493114" y="812295"/>
                  </a:lnTo>
                  <a:lnTo>
                    <a:pt x="10492099" y="757439"/>
                  </a:lnTo>
                  <a:lnTo>
                    <a:pt x="10490702" y="702584"/>
                  </a:lnTo>
                  <a:lnTo>
                    <a:pt x="10489051" y="647856"/>
                  </a:lnTo>
                  <a:lnTo>
                    <a:pt x="10487146" y="593254"/>
                  </a:lnTo>
                  <a:lnTo>
                    <a:pt x="10484988" y="538780"/>
                  </a:lnTo>
                  <a:lnTo>
                    <a:pt x="10482575" y="484432"/>
                  </a:lnTo>
                  <a:lnTo>
                    <a:pt x="10479782" y="430212"/>
                  </a:lnTo>
                  <a:lnTo>
                    <a:pt x="10473306" y="322279"/>
                  </a:lnTo>
                  <a:lnTo>
                    <a:pt x="10469623" y="268440"/>
                  </a:lnTo>
                  <a:lnTo>
                    <a:pt x="10465687" y="214727"/>
                  </a:lnTo>
                  <a:lnTo>
                    <a:pt x="10461496" y="161141"/>
                  </a:lnTo>
                  <a:lnTo>
                    <a:pt x="10452227" y="54351"/>
                  </a:lnTo>
                  <a:lnTo>
                    <a:pt x="10447148" y="1782"/>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37" name="Google Shape;237;p11"/>
            <p:cNvPicPr preferRelativeResize="0"/>
            <p:nvPr/>
          </p:nvPicPr>
          <p:blipFill rotWithShape="1">
            <a:blip r:embed="rId6">
              <a:alphaModFix/>
            </a:blip>
            <a:srcRect b="0" l="0" r="0" t="0"/>
            <a:stretch/>
          </p:blipFill>
          <p:spPr>
            <a:xfrm>
              <a:off x="904875" y="2018104"/>
              <a:ext cx="7675794" cy="8938571"/>
            </a:xfrm>
            <a:prstGeom prst="rect">
              <a:avLst/>
            </a:prstGeom>
            <a:noFill/>
            <a:ln>
              <a:noFill/>
            </a:ln>
          </p:spPr>
        </p:pic>
        <p:sp>
          <p:nvSpPr>
            <p:cNvPr id="238" name="Google Shape;238;p11"/>
            <p:cNvSpPr/>
            <p:nvPr/>
          </p:nvSpPr>
          <p:spPr>
            <a:xfrm>
              <a:off x="1219200" y="2340348"/>
              <a:ext cx="6734175" cy="7987665"/>
            </a:xfrm>
            <a:custGeom>
              <a:rect b="b" l="l" r="r" t="t"/>
              <a:pathLst>
                <a:path extrusionOk="0" h="7987665" w="6734175">
                  <a:moveTo>
                    <a:pt x="6732411" y="1415"/>
                  </a:moveTo>
                  <a:lnTo>
                    <a:pt x="4089323" y="1415"/>
                  </a:lnTo>
                  <a:lnTo>
                    <a:pt x="-192" y="7987590"/>
                  </a:lnTo>
                  <a:lnTo>
                    <a:pt x="2698639" y="7987590"/>
                  </a:lnTo>
                  <a:lnTo>
                    <a:pt x="6732411" y="141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9" name="Google Shape;239;p11"/>
            <p:cNvSpPr/>
            <p:nvPr/>
          </p:nvSpPr>
          <p:spPr>
            <a:xfrm>
              <a:off x="1266621" y="19054"/>
              <a:ext cx="7571105" cy="11285855"/>
            </a:xfrm>
            <a:custGeom>
              <a:rect b="b" l="l" r="r" t="t"/>
              <a:pathLst>
                <a:path extrusionOk="0" h="11285855" w="7571105">
                  <a:moveTo>
                    <a:pt x="1295069" y="0"/>
                  </a:moveTo>
                  <a:lnTo>
                    <a:pt x="1084275" y="0"/>
                  </a:lnTo>
                  <a:lnTo>
                    <a:pt x="536867" y="1051267"/>
                  </a:lnTo>
                  <a:lnTo>
                    <a:pt x="757174" y="1051267"/>
                  </a:lnTo>
                  <a:lnTo>
                    <a:pt x="1295069" y="0"/>
                  </a:lnTo>
                  <a:close/>
                </a:path>
                <a:path extrusionOk="0" h="11285855" w="7571105">
                  <a:moveTo>
                    <a:pt x="1772894" y="0"/>
                  </a:moveTo>
                  <a:lnTo>
                    <a:pt x="1580007" y="0"/>
                  </a:lnTo>
                  <a:lnTo>
                    <a:pt x="0" y="3034817"/>
                  </a:lnTo>
                  <a:lnTo>
                    <a:pt x="220306" y="3034690"/>
                  </a:lnTo>
                  <a:lnTo>
                    <a:pt x="1772894" y="0"/>
                  </a:lnTo>
                  <a:close/>
                </a:path>
                <a:path extrusionOk="0" h="11285855" w="7571105">
                  <a:moveTo>
                    <a:pt x="2118525" y="8756155"/>
                  </a:moveTo>
                  <a:lnTo>
                    <a:pt x="1925904" y="8759711"/>
                  </a:lnTo>
                  <a:lnTo>
                    <a:pt x="610908" y="11285334"/>
                  </a:lnTo>
                  <a:lnTo>
                    <a:pt x="824534" y="11285334"/>
                  </a:lnTo>
                  <a:lnTo>
                    <a:pt x="2118525" y="8756155"/>
                  </a:lnTo>
                  <a:close/>
                </a:path>
                <a:path extrusionOk="0" h="11285855" w="7571105">
                  <a:moveTo>
                    <a:pt x="2655405" y="6772605"/>
                  </a:moveTo>
                  <a:lnTo>
                    <a:pt x="2462771" y="6776288"/>
                  </a:lnTo>
                  <a:lnTo>
                    <a:pt x="759333" y="10047872"/>
                  </a:lnTo>
                  <a:lnTo>
                    <a:pt x="979779" y="10047808"/>
                  </a:lnTo>
                  <a:lnTo>
                    <a:pt x="2655405" y="6772605"/>
                  </a:lnTo>
                  <a:close/>
                </a:path>
                <a:path extrusionOk="0" h="1128585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40" name="Google Shape;240;p11"/>
            <p:cNvPicPr preferRelativeResize="0"/>
            <p:nvPr/>
          </p:nvPicPr>
          <p:blipFill rotWithShape="1">
            <a:blip r:embed="rId7">
              <a:alphaModFix/>
            </a:blip>
            <a:srcRect b="0" l="0" r="0" t="0"/>
            <a:stretch/>
          </p:blipFill>
          <p:spPr>
            <a:xfrm>
              <a:off x="17554575" y="199866"/>
              <a:ext cx="2549525" cy="5329960"/>
            </a:xfrm>
            <a:prstGeom prst="rect">
              <a:avLst/>
            </a:prstGeom>
            <a:noFill/>
            <a:ln>
              <a:noFill/>
            </a:ln>
          </p:spPr>
        </p:pic>
        <p:sp>
          <p:nvSpPr>
            <p:cNvPr id="241" name="Google Shape;241;p11"/>
            <p:cNvSpPr/>
            <p:nvPr/>
          </p:nvSpPr>
          <p:spPr>
            <a:xfrm>
              <a:off x="17878425" y="750308"/>
              <a:ext cx="2228850" cy="4150995"/>
            </a:xfrm>
            <a:custGeom>
              <a:rect b="b" l="l" r="r" t="t"/>
              <a:pathLst>
                <a:path extrusionOk="0" h="4150995" w="2228850">
                  <a:moveTo>
                    <a:pt x="2225167" y="1666"/>
                  </a:moveTo>
                  <a:lnTo>
                    <a:pt x="-2822" y="4150355"/>
                  </a:lnTo>
                  <a:lnTo>
                    <a:pt x="1692613" y="4151625"/>
                  </a:lnTo>
                  <a:lnTo>
                    <a:pt x="2225167" y="3135785"/>
                  </a:lnTo>
                  <a:lnTo>
                    <a:pt x="2225167" y="1666"/>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2" name="Google Shape;242;p11"/>
            <p:cNvSpPr/>
            <p:nvPr/>
          </p:nvSpPr>
          <p:spPr>
            <a:xfrm>
              <a:off x="504825" y="512361"/>
              <a:ext cx="19096990" cy="10253980"/>
            </a:xfrm>
            <a:custGeom>
              <a:rect b="b" l="l" r="r" t="t"/>
              <a:pathLst>
                <a:path extrusionOk="0" h="10253980" w="19096990">
                  <a:moveTo>
                    <a:pt x="19093895" y="1703"/>
                  </a:moveTo>
                  <a:lnTo>
                    <a:pt x="-79" y="1703"/>
                  </a:lnTo>
                  <a:lnTo>
                    <a:pt x="-79" y="10253937"/>
                  </a:lnTo>
                  <a:lnTo>
                    <a:pt x="19093895" y="10253937"/>
                  </a:lnTo>
                  <a:lnTo>
                    <a:pt x="19093895" y="170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43" name="Google Shape;243;p11"/>
          <p:cNvSpPr txBox="1"/>
          <p:nvPr/>
        </p:nvSpPr>
        <p:spPr>
          <a:xfrm>
            <a:off x="2106595" y="4536928"/>
            <a:ext cx="15607800" cy="9363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D’autre part, la VR nécessite généralement des écouteurs spécialisés et du matériel d’accompagnement, ce qui peut limiter l’accessibilité.</a:t>
            </a:r>
            <a:endParaRPr sz="3000">
              <a:latin typeface="Roboto"/>
              <a:ea typeface="Roboto"/>
              <a:cs typeface="Roboto"/>
              <a:sym typeface="Roboto"/>
            </a:endParaRPr>
          </a:p>
        </p:txBody>
      </p:sp>
      <p:sp>
        <p:nvSpPr>
          <p:cNvPr id="244" name="Google Shape;244;p11"/>
          <p:cNvSpPr txBox="1"/>
          <p:nvPr>
            <p:ph type="ctrTitle"/>
          </p:nvPr>
        </p:nvSpPr>
        <p:spPr>
          <a:xfrm>
            <a:off x="2165260" y="2634895"/>
            <a:ext cx="13775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Technologies Émergentes –Réalité Virtuelle (RV) et Réalité Augmentée (RA)</a:t>
            </a:r>
            <a:endParaRPr/>
          </a:p>
        </p:txBody>
      </p:sp>
      <p:grpSp>
        <p:nvGrpSpPr>
          <p:cNvPr id="245" name="Google Shape;245;p11"/>
          <p:cNvGrpSpPr/>
          <p:nvPr/>
        </p:nvGrpSpPr>
        <p:grpSpPr>
          <a:xfrm>
            <a:off x="2047875" y="6501627"/>
            <a:ext cx="13513517" cy="3531492"/>
            <a:chOff x="2047875" y="6501627"/>
            <a:chExt cx="13513517" cy="3531492"/>
          </a:xfrm>
        </p:grpSpPr>
        <p:pic>
          <p:nvPicPr>
            <p:cNvPr id="246" name="Google Shape;246;p11"/>
            <p:cNvPicPr preferRelativeResize="0"/>
            <p:nvPr/>
          </p:nvPicPr>
          <p:blipFill rotWithShape="1">
            <a:blip r:embed="rId8">
              <a:alphaModFix/>
            </a:blip>
            <a:srcRect b="0" l="0" r="0" t="0"/>
            <a:stretch/>
          </p:blipFill>
          <p:spPr>
            <a:xfrm>
              <a:off x="6677025" y="7177541"/>
              <a:ext cx="5074969" cy="2855578"/>
            </a:xfrm>
            <a:prstGeom prst="rect">
              <a:avLst/>
            </a:prstGeom>
            <a:noFill/>
            <a:ln>
              <a:noFill/>
            </a:ln>
          </p:spPr>
        </p:pic>
        <p:pic>
          <p:nvPicPr>
            <p:cNvPr id="247" name="Google Shape;247;p11"/>
            <p:cNvPicPr preferRelativeResize="0"/>
            <p:nvPr/>
          </p:nvPicPr>
          <p:blipFill rotWithShape="1">
            <a:blip r:embed="rId9">
              <a:alphaModFix/>
            </a:blip>
            <a:srcRect b="0" l="0" r="0" t="0"/>
            <a:stretch/>
          </p:blipFill>
          <p:spPr>
            <a:xfrm>
              <a:off x="2047875" y="7168017"/>
              <a:ext cx="4313820" cy="2865101"/>
            </a:xfrm>
            <a:prstGeom prst="rect">
              <a:avLst/>
            </a:prstGeom>
            <a:noFill/>
            <a:ln>
              <a:noFill/>
            </a:ln>
          </p:spPr>
        </p:pic>
        <p:pic>
          <p:nvPicPr>
            <p:cNvPr id="248" name="Google Shape;248;p11"/>
            <p:cNvPicPr preferRelativeResize="0"/>
            <p:nvPr/>
          </p:nvPicPr>
          <p:blipFill rotWithShape="1">
            <a:blip r:embed="rId10">
              <a:alphaModFix/>
            </a:blip>
            <a:srcRect b="0" l="0" r="0" t="0"/>
            <a:stretch/>
          </p:blipFill>
          <p:spPr>
            <a:xfrm>
              <a:off x="12049125" y="6501627"/>
              <a:ext cx="3512267" cy="3531492"/>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txBox="1"/>
          <p:nvPr/>
        </p:nvSpPr>
        <p:spPr>
          <a:xfrm>
            <a:off x="2106595" y="4536928"/>
            <a:ext cx="15898500" cy="5093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Bien que la RA et le RV  aient des applications et des avantages uniques, il est important de comprendre leurs différences pour apprécier pleinement les différentes expériences qu’ils offrent et les possibilités qu’ils ont pour diverses industries et secteurs, tels que les jeux, l’éducation, la santé, la publicité et plus encore.</a:t>
            </a:r>
            <a:endParaRPr sz="3000">
              <a:latin typeface="Roboto"/>
              <a:ea typeface="Roboto"/>
              <a:cs typeface="Roboto"/>
              <a:sym typeface="Roboto"/>
            </a:endParaRPr>
          </a:p>
          <a:p>
            <a:pPr indent="0" lvl="0" marL="12700" marR="5080" rtl="0" algn="l">
              <a:lnSpc>
                <a:spcPct val="100000"/>
              </a:lnSpc>
              <a:spcBef>
                <a:spcPts val="0"/>
              </a:spcBef>
              <a:spcAft>
                <a:spcPts val="0"/>
              </a:spcAft>
              <a:buNone/>
            </a:pPr>
            <a:r>
              <a:t/>
            </a:r>
            <a:endParaRPr sz="3000">
              <a:latin typeface="Roboto"/>
              <a:ea typeface="Roboto"/>
              <a:cs typeface="Roboto"/>
              <a:sym typeface="Roboto"/>
            </a:endParaRPr>
          </a:p>
          <a:p>
            <a:pPr indent="0" lvl="0" marL="12700" marR="4321810" rtl="0" algn="l">
              <a:lnSpc>
                <a:spcPct val="100000"/>
              </a:lnSpc>
              <a:spcBef>
                <a:spcPts val="0"/>
              </a:spcBef>
              <a:spcAft>
                <a:spcPts val="0"/>
              </a:spcAft>
              <a:buClr>
                <a:schemeClr val="dk1"/>
              </a:buClr>
              <a:buSzPts val="1100"/>
              <a:buFont typeface="Arial"/>
              <a:buNone/>
            </a:pPr>
            <a:r>
              <a:rPr lang="en-US" sz="3000">
                <a:latin typeface="Roboto"/>
                <a:ea typeface="Roboto"/>
                <a:cs typeface="Roboto"/>
                <a:sym typeface="Roboto"/>
              </a:rPr>
              <a:t>Voici quelques liens vers des exemples de publicité en RA:</a:t>
            </a:r>
            <a:endParaRPr sz="3000">
              <a:latin typeface="Roboto"/>
              <a:ea typeface="Roboto"/>
              <a:cs typeface="Roboto"/>
              <a:sym typeface="Roboto"/>
            </a:endParaRPr>
          </a:p>
          <a:p>
            <a:pPr indent="0" lvl="0" marL="12700" marR="4321810" rtl="0" algn="l">
              <a:lnSpc>
                <a:spcPct val="200100"/>
              </a:lnSpc>
              <a:spcBef>
                <a:spcPts val="0"/>
              </a:spcBef>
              <a:spcAft>
                <a:spcPts val="0"/>
              </a:spcAft>
              <a:buNone/>
            </a:pPr>
            <a:r>
              <a:rPr lang="en-US" sz="3000" u="sng">
                <a:solidFill>
                  <a:srgbClr val="0000FF"/>
                </a:solidFill>
                <a:latin typeface="Roboto"/>
                <a:ea typeface="Roboto"/>
                <a:cs typeface="Roboto"/>
                <a:sym typeface="Roboto"/>
                <a:hlinkClick r:id="rId3">
                  <a:extLst>
                    <a:ext uri="{A12FA001-AC4F-418D-AE19-62706E023703}">
                      <ahyp:hlinkClr val="tx"/>
                    </a:ext>
                  </a:extLst>
                </a:hlinkClick>
              </a:rPr>
              <a:t>https://wear-studio.com/top-examples-of-augmented-reality-ads/</a:t>
            </a:r>
            <a:r>
              <a:rPr lang="en-US" sz="3000">
                <a:solidFill>
                  <a:srgbClr val="0000FF"/>
                </a:solidFill>
                <a:latin typeface="Roboto"/>
                <a:ea typeface="Roboto"/>
                <a:cs typeface="Roboto"/>
                <a:sym typeface="Roboto"/>
              </a:rPr>
              <a:t> </a:t>
            </a:r>
            <a:r>
              <a:rPr lang="en-US" sz="3000" u="sng">
                <a:solidFill>
                  <a:srgbClr val="0000FF"/>
                </a:solidFill>
                <a:latin typeface="Roboto"/>
                <a:ea typeface="Roboto"/>
                <a:cs typeface="Roboto"/>
                <a:sym typeface="Roboto"/>
                <a:hlinkClick r:id="rId4">
                  <a:extLst>
                    <a:ext uri="{A12FA001-AC4F-418D-AE19-62706E023703}">
                      <ahyp:hlinkClr val="tx"/>
                    </a:ext>
                  </a:extLst>
                </a:hlinkClick>
              </a:rPr>
              <a:t>https://www.youtube.com/watch?v=V5bC4hnrPkg&amp;t=6s</a:t>
            </a:r>
            <a:r>
              <a:rPr lang="en-US" sz="3000">
                <a:solidFill>
                  <a:srgbClr val="0000FF"/>
                </a:solidFill>
                <a:latin typeface="Roboto"/>
                <a:ea typeface="Roboto"/>
                <a:cs typeface="Roboto"/>
                <a:sym typeface="Roboto"/>
              </a:rPr>
              <a:t> </a:t>
            </a:r>
            <a:r>
              <a:rPr lang="en-US" sz="3000" u="sng">
                <a:solidFill>
                  <a:srgbClr val="0000FF"/>
                </a:solidFill>
                <a:latin typeface="Roboto"/>
                <a:ea typeface="Roboto"/>
                <a:cs typeface="Roboto"/>
                <a:sym typeface="Roboto"/>
                <a:hlinkClick r:id="rId5">
                  <a:extLst>
                    <a:ext uri="{A12FA001-AC4F-418D-AE19-62706E023703}">
                      <ahyp:hlinkClr val="tx"/>
                    </a:ext>
                  </a:extLst>
                </a:hlinkClick>
              </a:rPr>
              <a:t>https://www.youtube.com/watch?v=iFaKhtlBU7A&amp;t=1s</a:t>
            </a:r>
            <a:endParaRPr sz="3000">
              <a:latin typeface="Roboto"/>
              <a:ea typeface="Roboto"/>
              <a:cs typeface="Roboto"/>
              <a:sym typeface="Roboto"/>
            </a:endParaRPr>
          </a:p>
        </p:txBody>
      </p:sp>
      <p:sp>
        <p:nvSpPr>
          <p:cNvPr id="254" name="Google Shape;254;p12"/>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Technologies Émergentes –Réalité Virtuelle (RV) et Réalité Augmentée (RA)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3"/>
          <p:cNvSpPr txBox="1"/>
          <p:nvPr/>
        </p:nvSpPr>
        <p:spPr>
          <a:xfrm>
            <a:off x="2106595" y="4536928"/>
            <a:ext cx="15746700" cy="52500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n-US" sz="3000">
                <a:latin typeface="Roboto"/>
                <a:ea typeface="Roboto"/>
                <a:cs typeface="Roboto"/>
                <a:sym typeface="Roboto"/>
              </a:rPr>
              <a:t>L’intelligence artificielle (IA) est un domaine en évolution rapide impliquant le développement de systèmes informatiques capables d’effectuer des tâches qui nécessitent généralement une intelligence humaine. Ces tâches incluent la perception visuelle, la reconnaissance vocale, la prise de décision et la traduction linguistique. L’intelligence artificielle comprend diverses techniques et applications, telles que l’apprentissage automatique (ML), le traitement du langage naturel (NLP) et la vision par ordinateur (Computer Vision).</a:t>
            </a:r>
            <a:endParaRPr sz="3000">
              <a:latin typeface="Roboto"/>
              <a:ea typeface="Roboto"/>
              <a:cs typeface="Roboto"/>
              <a:sym typeface="Roboto"/>
            </a:endParaRPr>
          </a:p>
          <a:p>
            <a:pPr indent="0" lvl="0" marL="12700" rtl="0" algn="l">
              <a:lnSpc>
                <a:spcPct val="100000"/>
              </a:lnSpc>
              <a:spcBef>
                <a:spcPts val="0"/>
              </a:spcBef>
              <a:spcAft>
                <a:spcPts val="0"/>
              </a:spcAft>
              <a:buNone/>
            </a:pPr>
            <a:r>
              <a:t/>
            </a:r>
            <a:endParaRPr sz="3000">
              <a:latin typeface="Roboto"/>
              <a:ea typeface="Roboto"/>
              <a:cs typeface="Roboto"/>
              <a:sym typeface="Roboto"/>
            </a:endParaRPr>
          </a:p>
          <a:p>
            <a:pPr indent="0" lvl="0" marL="12700" rtl="0" algn="l">
              <a:lnSpc>
                <a:spcPct val="100000"/>
              </a:lnSpc>
              <a:spcBef>
                <a:spcPts val="0"/>
              </a:spcBef>
              <a:spcAft>
                <a:spcPts val="0"/>
              </a:spcAft>
              <a:buNone/>
            </a:pPr>
            <a:r>
              <a:rPr lang="en-US" sz="3000">
                <a:latin typeface="Roboto"/>
                <a:ea typeface="Roboto"/>
                <a:cs typeface="Roboto"/>
                <a:sym typeface="Roboto"/>
              </a:rPr>
              <a:t>Voici un lien vers un exemple de campagne publicitaire créée en utilisant l’intelligence artificielle.</a:t>
            </a:r>
            <a:endParaRPr sz="3000">
              <a:latin typeface="Roboto"/>
              <a:ea typeface="Roboto"/>
              <a:cs typeface="Roboto"/>
              <a:sym typeface="Roboto"/>
            </a:endParaRPr>
          </a:p>
          <a:p>
            <a:pPr indent="0" lvl="0" marL="12700" marR="1491615" rtl="0" algn="l">
              <a:lnSpc>
                <a:spcPct val="119375"/>
              </a:lnSpc>
              <a:spcBef>
                <a:spcPts val="5"/>
              </a:spcBef>
              <a:spcAft>
                <a:spcPts val="0"/>
              </a:spcAft>
              <a:buNone/>
            </a:pPr>
            <a:r>
              <a:rPr lang="en-US" sz="3200" u="sng">
                <a:solidFill>
                  <a:srgbClr val="0000FF"/>
                </a:solidFill>
                <a:latin typeface="Roboto"/>
                <a:ea typeface="Roboto"/>
                <a:cs typeface="Roboto"/>
                <a:sym typeface="Roboto"/>
                <a:hlinkClick r:id="rId3">
                  <a:extLst>
                    <a:ext uri="{A12FA001-AC4F-418D-AE19-62706E023703}">
                      <ahyp:hlinkClr val="tx"/>
                    </a:ext>
                  </a:extLst>
                </a:hlinkClick>
              </a:rPr>
              <a:t>https://musebyclios.com/data-creativity/adventures-ai-sparked-stunning-work-</a:t>
            </a:r>
            <a:r>
              <a:rPr lang="en-US" sz="3200">
                <a:solidFill>
                  <a:srgbClr val="0000FF"/>
                </a:solidFill>
                <a:latin typeface="Roboto"/>
                <a:ea typeface="Roboto"/>
                <a:cs typeface="Roboto"/>
                <a:sym typeface="Roboto"/>
              </a:rPr>
              <a:t> </a:t>
            </a:r>
            <a:r>
              <a:rPr lang="en-US" sz="3200" u="sng">
                <a:solidFill>
                  <a:srgbClr val="0000FF"/>
                </a:solidFill>
                <a:latin typeface="Roboto"/>
                <a:ea typeface="Roboto"/>
                <a:cs typeface="Roboto"/>
                <a:sym typeface="Roboto"/>
                <a:hlinkClick r:id="rId4">
                  <a:extLst>
                    <a:ext uri="{A12FA001-AC4F-418D-AE19-62706E023703}">
                      <ahyp:hlinkClr val="tx"/>
                    </a:ext>
                  </a:extLst>
                </a:hlinkClick>
              </a:rPr>
              <a:t>georgetown-optician/</a:t>
            </a:r>
            <a:endParaRPr sz="3200">
              <a:latin typeface="Roboto"/>
              <a:ea typeface="Roboto"/>
              <a:cs typeface="Roboto"/>
              <a:sym typeface="Roboto"/>
            </a:endParaRPr>
          </a:p>
        </p:txBody>
      </p:sp>
      <p:sp>
        <p:nvSpPr>
          <p:cNvPr id="260" name="Google Shape;260;p13"/>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Développements en IA et Apprentissage Automatique dans la Publicité</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txBox="1"/>
          <p:nvPr>
            <p:ph idx="1" type="body"/>
          </p:nvPr>
        </p:nvSpPr>
        <p:spPr>
          <a:xfrm>
            <a:off x="2106600" y="4536925"/>
            <a:ext cx="17168700" cy="3245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a:t>L'apprentissage automatique, sous-ensemble de l’IA, se concentre sur la création d’algorithmes qui permettent aux ordinateurs d’apprendre des données et d’améliorer leurs performances dans des tâches spécifiques, au fil du temps sans planification explicite. Cette approche implique l’utilisation de modèles statistiques et d’algorithmes qui permettent aux machines d’améliorer leur performance sur une tâche particulière grâce à l’expérience. Les approches courantes de l’apprentissage automatique incluent l’apprentissage supervisé, l’apprentissage non supervisé et l’apprentissage par renforcement.</a:t>
            </a:r>
            <a:endParaRPr/>
          </a:p>
        </p:txBody>
      </p:sp>
      <p:sp>
        <p:nvSpPr>
          <p:cNvPr id="266" name="Google Shape;266;p14"/>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Clr>
                <a:schemeClr val="dk1"/>
              </a:buClr>
              <a:buFont typeface="Arial"/>
              <a:buNone/>
            </a:pPr>
            <a:r>
              <a:rPr lang="en-US"/>
              <a:t>Développements en IA et Apprentissage Automatique dans la Publicité</a:t>
            </a:r>
            <a:endParaRPr/>
          </a:p>
        </p:txBody>
      </p:sp>
      <p:grpSp>
        <p:nvGrpSpPr>
          <p:cNvPr id="267" name="Google Shape;267;p14"/>
          <p:cNvGrpSpPr/>
          <p:nvPr/>
        </p:nvGrpSpPr>
        <p:grpSpPr>
          <a:xfrm>
            <a:off x="2152650" y="7663036"/>
            <a:ext cx="10561217" cy="2636706"/>
            <a:chOff x="2152650" y="7663036"/>
            <a:chExt cx="10561217" cy="2636706"/>
          </a:xfrm>
        </p:grpSpPr>
        <p:pic>
          <p:nvPicPr>
            <p:cNvPr id="268" name="Google Shape;268;p14"/>
            <p:cNvPicPr preferRelativeResize="0"/>
            <p:nvPr/>
          </p:nvPicPr>
          <p:blipFill rotWithShape="1">
            <a:blip r:embed="rId3">
              <a:alphaModFix/>
            </a:blip>
            <a:srcRect b="0" l="0" r="0" t="0"/>
            <a:stretch/>
          </p:blipFill>
          <p:spPr>
            <a:xfrm>
              <a:off x="7210425" y="7663036"/>
              <a:ext cx="5503442" cy="2636706"/>
            </a:xfrm>
            <a:prstGeom prst="rect">
              <a:avLst/>
            </a:prstGeom>
            <a:noFill/>
            <a:ln>
              <a:noFill/>
            </a:ln>
          </p:spPr>
        </p:pic>
        <p:pic>
          <p:nvPicPr>
            <p:cNvPr id="269" name="Google Shape;269;p14"/>
            <p:cNvPicPr preferRelativeResize="0"/>
            <p:nvPr/>
          </p:nvPicPr>
          <p:blipFill rotWithShape="1">
            <a:blip r:embed="rId4">
              <a:alphaModFix/>
            </a:blip>
            <a:srcRect b="0" l="0" r="0" t="0"/>
            <a:stretch/>
          </p:blipFill>
          <p:spPr>
            <a:xfrm>
              <a:off x="2152650" y="7663036"/>
              <a:ext cx="4723314" cy="263670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idx="1" type="body"/>
          </p:nvPr>
        </p:nvSpPr>
        <p:spPr>
          <a:xfrm>
            <a:off x="2106600" y="4536925"/>
            <a:ext cx="17208300" cy="3245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a:t>L’intelligence artificielle (IA) et l’apprentissage automatique (ML) ont considérablement amélioré l’optimisation des systèmes et le contrôle mécanique grâce à l’analyse en temps réel de grandes quantités de données. Les algorithmes d’intelligence artificielle peuvent prédire le comportement du système et ajuster les contrôles pour améliorer l’efficacité et la fiabilité. Pendant ce temps, les modèles de ML améliorent continuellement leurs prévisions et décisions en permettant aux systèmes de s’adapter dynamiquement à des environnements changeants.</a:t>
            </a:r>
            <a:endParaRPr/>
          </a:p>
          <a:p>
            <a:pPr indent="0" lvl="0" marL="12700" marR="5080" rtl="0" algn="l">
              <a:lnSpc>
                <a:spcPct val="100000"/>
              </a:lnSpc>
              <a:spcBef>
                <a:spcPts val="0"/>
              </a:spcBef>
              <a:spcAft>
                <a:spcPts val="0"/>
              </a:spcAft>
              <a:buNone/>
            </a:pPr>
            <a:r>
              <a:t/>
            </a:r>
            <a:endParaRPr/>
          </a:p>
        </p:txBody>
      </p:sp>
      <p:sp>
        <p:nvSpPr>
          <p:cNvPr id="275" name="Google Shape;275;p15"/>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Clr>
                <a:schemeClr val="dk1"/>
              </a:buClr>
              <a:buFont typeface="Arial"/>
              <a:buNone/>
            </a:pPr>
            <a:r>
              <a:rPr lang="en-US"/>
              <a:t>Développements en IA et Apprentissage Automatique dans la Publicité</a:t>
            </a:r>
            <a:endParaRPr/>
          </a:p>
        </p:txBody>
      </p:sp>
      <p:grpSp>
        <p:nvGrpSpPr>
          <p:cNvPr id="276" name="Google Shape;276;p15"/>
          <p:cNvGrpSpPr/>
          <p:nvPr/>
        </p:nvGrpSpPr>
        <p:grpSpPr>
          <a:xfrm>
            <a:off x="2066925" y="7358360"/>
            <a:ext cx="9551740" cy="2636658"/>
            <a:chOff x="2066925" y="7358360"/>
            <a:chExt cx="9551740" cy="2636658"/>
          </a:xfrm>
        </p:grpSpPr>
        <p:pic>
          <p:nvPicPr>
            <p:cNvPr id="277" name="Google Shape;277;p15"/>
            <p:cNvPicPr preferRelativeResize="0"/>
            <p:nvPr/>
          </p:nvPicPr>
          <p:blipFill rotWithShape="1">
            <a:blip r:embed="rId3">
              <a:alphaModFix/>
            </a:blip>
            <a:srcRect b="0" l="0" r="0" t="0"/>
            <a:stretch/>
          </p:blipFill>
          <p:spPr>
            <a:xfrm>
              <a:off x="2066925" y="7377534"/>
              <a:ext cx="4599522" cy="2569986"/>
            </a:xfrm>
            <a:prstGeom prst="rect">
              <a:avLst/>
            </a:prstGeom>
            <a:noFill/>
            <a:ln>
              <a:noFill/>
            </a:ln>
          </p:spPr>
        </p:pic>
        <p:pic>
          <p:nvPicPr>
            <p:cNvPr id="278" name="Google Shape;278;p15"/>
            <p:cNvPicPr preferRelativeResize="0"/>
            <p:nvPr/>
          </p:nvPicPr>
          <p:blipFill rotWithShape="1">
            <a:blip r:embed="rId4">
              <a:alphaModFix/>
            </a:blip>
            <a:srcRect b="0" l="0" r="0" t="0"/>
            <a:stretch/>
          </p:blipFill>
          <p:spPr>
            <a:xfrm>
              <a:off x="6953250" y="7358360"/>
              <a:ext cx="4665415" cy="263665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txBox="1"/>
          <p:nvPr>
            <p:ph idx="1" type="body"/>
          </p:nvPr>
        </p:nvSpPr>
        <p:spPr>
          <a:xfrm>
            <a:off x="2106600" y="4536925"/>
            <a:ext cx="17247900" cy="3707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a:t>L’industrie de la publicité subit des changements significatifs en raison de l’impact de l’intelligence artificielle (IA) et de l’apprentissage automatique (ML). Ces technologies transforment la publicité car elles sont largement utilisées dans la programmation publicitaire, l’analyse prédictive et les stratégies pour des plateformes en ligne spécifiques. Les AI et ML sont utilisés pour analyser de grands ensembles de données, identifier des tendances et des motifs, optimiser le ciblage publicitaire et personnaliser le contenu publicitaire. En outre, les chatbots et les assistant(e)s virtuel(le)s </a:t>
            </a:r>
            <a:r>
              <a:rPr lang="en-US"/>
              <a:t>dotées</a:t>
            </a:r>
            <a:r>
              <a:rPr lang="en-US"/>
              <a:t> d'une intelligence artificielle sont utilisés pour l’interaction et l’engagement des client(e)s dans l’industrie de la publicité.</a:t>
            </a:r>
            <a:endParaRPr/>
          </a:p>
        </p:txBody>
      </p:sp>
      <p:sp>
        <p:nvSpPr>
          <p:cNvPr id="284" name="Google Shape;284;p16"/>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Clr>
                <a:schemeClr val="dk1"/>
              </a:buClr>
              <a:buFont typeface="Arial"/>
              <a:buNone/>
            </a:pPr>
            <a:r>
              <a:rPr lang="en-US"/>
              <a:t>Développements en IA et Apprentissage Automatique dans la Publicité</a:t>
            </a:r>
            <a:endParaRPr/>
          </a:p>
        </p:txBody>
      </p:sp>
      <p:grpSp>
        <p:nvGrpSpPr>
          <p:cNvPr id="285" name="Google Shape;285;p16"/>
          <p:cNvGrpSpPr/>
          <p:nvPr/>
        </p:nvGrpSpPr>
        <p:grpSpPr>
          <a:xfrm>
            <a:off x="2124075" y="8062896"/>
            <a:ext cx="7913689" cy="2227322"/>
            <a:chOff x="2124075" y="8062896"/>
            <a:chExt cx="7913689" cy="2227322"/>
          </a:xfrm>
        </p:grpSpPr>
        <p:pic>
          <p:nvPicPr>
            <p:cNvPr id="286" name="Google Shape;286;p16"/>
            <p:cNvPicPr preferRelativeResize="0"/>
            <p:nvPr/>
          </p:nvPicPr>
          <p:blipFill rotWithShape="1">
            <a:blip r:embed="rId3">
              <a:alphaModFix/>
            </a:blip>
            <a:srcRect b="0" l="0" r="0" t="0"/>
            <a:stretch/>
          </p:blipFill>
          <p:spPr>
            <a:xfrm>
              <a:off x="2124075" y="8081943"/>
              <a:ext cx="3628116" cy="2208275"/>
            </a:xfrm>
            <a:prstGeom prst="rect">
              <a:avLst/>
            </a:prstGeom>
            <a:noFill/>
            <a:ln>
              <a:noFill/>
            </a:ln>
          </p:spPr>
        </p:pic>
        <p:pic>
          <p:nvPicPr>
            <p:cNvPr id="287" name="Google Shape;287;p16"/>
            <p:cNvPicPr preferRelativeResize="0"/>
            <p:nvPr/>
          </p:nvPicPr>
          <p:blipFill rotWithShape="1">
            <a:blip r:embed="rId4">
              <a:alphaModFix/>
            </a:blip>
            <a:srcRect b="0" l="0" r="0" t="0"/>
            <a:stretch/>
          </p:blipFill>
          <p:spPr>
            <a:xfrm>
              <a:off x="6048375" y="8062896"/>
              <a:ext cx="3989389" cy="2227322"/>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1" name="Shape 291"/>
        <p:cNvGrpSpPr/>
        <p:nvPr/>
      </p:nvGrpSpPr>
      <p:grpSpPr>
        <a:xfrm>
          <a:off x="0" y="0"/>
          <a:ext cx="0" cy="0"/>
          <a:chOff x="0" y="0"/>
          <a:chExt cx="0" cy="0"/>
        </a:xfrm>
      </p:grpSpPr>
      <p:sp>
        <p:nvSpPr>
          <p:cNvPr id="292" name="Google Shape;292;p17"/>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293" name="Google Shape;293;p17"/>
          <p:cNvGrpSpPr/>
          <p:nvPr/>
        </p:nvGrpSpPr>
        <p:grpSpPr>
          <a:xfrm>
            <a:off x="0" y="-1785"/>
            <a:ext cx="20107275" cy="11301614"/>
            <a:chOff x="0" y="-1785"/>
            <a:chExt cx="20107275" cy="11301614"/>
          </a:xfrm>
        </p:grpSpPr>
        <p:pic>
          <p:nvPicPr>
            <p:cNvPr id="294" name="Google Shape;294;p17"/>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295" name="Google Shape;295;p17"/>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6" name="Google Shape;296;p17"/>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297" name="Google Shape;297;p17"/>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8" name="Google Shape;298;p17"/>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299" name="Google Shape;299;p17"/>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0" name="Google Shape;300;p17"/>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01" name="Google Shape;301;p17"/>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2" name="Google Shape;302;p17"/>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3" name="Google Shape;303;p17"/>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04" name="Google Shape;304;p17"/>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5" name="Google Shape;305;p17"/>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06" name="Google Shape;306;p17"/>
          <p:cNvSpPr txBox="1"/>
          <p:nvPr/>
        </p:nvSpPr>
        <p:spPr>
          <a:xfrm>
            <a:off x="2106600" y="4536911"/>
            <a:ext cx="16314300" cy="4198200"/>
          </a:xfrm>
          <a:prstGeom prst="rect">
            <a:avLst/>
          </a:prstGeom>
          <a:noFill/>
          <a:ln>
            <a:noFill/>
          </a:ln>
        </p:spPr>
        <p:txBody>
          <a:bodyPr anchorCtr="0" anchor="t" bIns="0" lIns="0" spcFirstLastPara="1" rIns="0" wrap="square" tIns="8875">
            <a:spAutoFit/>
          </a:bodyPr>
          <a:lstStyle/>
          <a:p>
            <a:pPr indent="0" lvl="0" marL="12700" marR="5080" rtl="0" algn="l">
              <a:lnSpc>
                <a:spcPct val="100899"/>
              </a:lnSpc>
              <a:spcBef>
                <a:spcPts val="0"/>
              </a:spcBef>
              <a:spcAft>
                <a:spcPts val="0"/>
              </a:spcAft>
              <a:buSzPts val="1100"/>
              <a:buNone/>
            </a:pPr>
            <a:r>
              <a:rPr lang="en-US" sz="3000">
                <a:latin typeface="Roboto"/>
                <a:ea typeface="Roboto"/>
                <a:cs typeface="Roboto"/>
                <a:sym typeface="Roboto"/>
              </a:rPr>
              <a:t> Ces dernières années, il y a eu une demande croissante pour les entreprises de rechercher activement et de mettre en œuvre des stratégies innovantes pour promouvoir la conservation de l’environnement et minimiser l’empreinte carbone associée à la publicité. Ces stratégies comprennent un large éventail d’initiatives, y compris l’utilisation de matériaux durables dans le </a:t>
            </a:r>
            <a:r>
              <a:rPr lang="en-US" sz="3000">
                <a:latin typeface="Roboto"/>
                <a:ea typeface="Roboto"/>
                <a:cs typeface="Roboto"/>
                <a:sym typeface="Roboto"/>
              </a:rPr>
              <a:t>matériel</a:t>
            </a:r>
            <a:r>
              <a:rPr lang="en-US" sz="3000">
                <a:latin typeface="Roboto"/>
                <a:ea typeface="Roboto"/>
                <a:cs typeface="Roboto"/>
                <a:sym typeface="Roboto"/>
              </a:rPr>
              <a:t> de marketing, l’adoption de technologies économes en énergie pour la publicité numérique et l’intégration de pratiques respectueuses de l’environnement tout au long du processus publicitaire. Cet effort concerté reflète la sensibilisation croissante à l’importance de la durabilité dans le monde des affaires et l’engagement à réduire l’impact écologique des pratiques publicitaires.</a:t>
            </a:r>
            <a:endParaRPr sz="3000">
              <a:latin typeface="Roboto"/>
              <a:ea typeface="Roboto"/>
              <a:cs typeface="Roboto"/>
              <a:sym typeface="Roboto"/>
            </a:endParaRPr>
          </a:p>
        </p:txBody>
      </p:sp>
      <p:sp>
        <p:nvSpPr>
          <p:cNvPr id="307" name="Google Shape;307;p17"/>
          <p:cNvSpPr txBox="1"/>
          <p:nvPr>
            <p:ph type="title"/>
          </p:nvPr>
        </p:nvSpPr>
        <p:spPr>
          <a:xfrm>
            <a:off x="2165244" y="2634900"/>
            <a:ext cx="16991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Pratiques Durables : Innovations dans la Conception Respectueuse de l’Environnement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18"/>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13" name="Google Shape;313;p18"/>
          <p:cNvGrpSpPr/>
          <p:nvPr/>
        </p:nvGrpSpPr>
        <p:grpSpPr>
          <a:xfrm>
            <a:off x="0" y="-1785"/>
            <a:ext cx="20107275" cy="11301614"/>
            <a:chOff x="0" y="-1785"/>
            <a:chExt cx="20107275" cy="11301614"/>
          </a:xfrm>
        </p:grpSpPr>
        <p:pic>
          <p:nvPicPr>
            <p:cNvPr id="314" name="Google Shape;314;p18"/>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315" name="Google Shape;315;p18"/>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6" name="Google Shape;316;p18"/>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317" name="Google Shape;317;p18"/>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8" name="Google Shape;318;p18"/>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19" name="Google Shape;319;p18"/>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0" name="Google Shape;320;p18"/>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21" name="Google Shape;321;p18"/>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2" name="Google Shape;322;p18"/>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3" name="Google Shape;323;p18"/>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24" name="Google Shape;324;p18"/>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5" name="Google Shape;325;p18"/>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26" name="Google Shape;326;p18"/>
          <p:cNvSpPr txBox="1"/>
          <p:nvPr/>
        </p:nvSpPr>
        <p:spPr>
          <a:xfrm>
            <a:off x="2106600" y="4536925"/>
            <a:ext cx="17327100" cy="60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229"/>
              </a:spcBef>
              <a:spcAft>
                <a:spcPts val="0"/>
              </a:spcAft>
              <a:buNone/>
            </a:pPr>
            <a:r>
              <a:rPr lang="en-US" sz="3000">
                <a:latin typeface="Roboto"/>
                <a:ea typeface="Roboto"/>
                <a:cs typeface="Roboto"/>
                <a:sym typeface="Roboto"/>
              </a:rPr>
              <a:t>Alors que les stratégies de l’engagement et du marketing des client(e)s évoluent pour répondre à la demande croissante d’options respectueuses de l’environnement, une approche remarquable inclut la transition vers un matériau imprimé à partir de papier recyclé avec un contenu important après avoir consommé et utilisé des encres écologiques. Ce changement stratégique réduit considérablement l’impact environnemental associé aux activités de marketing. De plus, il y a un accent croissant sur la sélection de matériaux durables pour l’emballage et les produits publicitaires, qui souligne l’importance croissante des produits respectueux de l’environnement Une autre stratégie efficace consiste à réduire la taille et la fréquence du matériel imprimé tout en remplaçant les événements personnels par des alternatives virtuelles, cela contribue de manière significative à la réduction de l’empreinte environnementale. L’adoption de ces approches respectueuses de l’environnement non seulement démontre un engagement envers la conservation de l’environnement, mais a également un impact positif aux consommateurs/trices  sensibilisé(e)s à l’environnement, améliorant la connexion et le dévouement de la marque.</a:t>
            </a:r>
            <a:endParaRPr sz="3000">
              <a:latin typeface="Roboto"/>
              <a:ea typeface="Roboto"/>
              <a:cs typeface="Roboto"/>
              <a:sym typeface="Roboto"/>
            </a:endParaRPr>
          </a:p>
        </p:txBody>
      </p:sp>
      <p:sp>
        <p:nvSpPr>
          <p:cNvPr id="327" name="Google Shape;327;p18"/>
          <p:cNvSpPr txBox="1"/>
          <p:nvPr>
            <p:ph type="title"/>
          </p:nvPr>
        </p:nvSpPr>
        <p:spPr>
          <a:xfrm>
            <a:off x="2165245" y="2634900"/>
            <a:ext cx="168720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Pratiques Durables : Innovations dans la Conception Respectueuse de l’Environnement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1" name="Shape 331"/>
        <p:cNvGrpSpPr/>
        <p:nvPr/>
      </p:nvGrpSpPr>
      <p:grpSpPr>
        <a:xfrm>
          <a:off x="0" y="0"/>
          <a:ext cx="0" cy="0"/>
          <a:chOff x="0" y="0"/>
          <a:chExt cx="0" cy="0"/>
        </a:xfrm>
      </p:grpSpPr>
      <p:sp>
        <p:nvSpPr>
          <p:cNvPr id="332" name="Google Shape;332;p19"/>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33" name="Google Shape;333;p19"/>
          <p:cNvGrpSpPr/>
          <p:nvPr/>
        </p:nvGrpSpPr>
        <p:grpSpPr>
          <a:xfrm>
            <a:off x="0" y="-1785"/>
            <a:ext cx="20107275" cy="11301614"/>
            <a:chOff x="0" y="-1785"/>
            <a:chExt cx="20107275" cy="11301614"/>
          </a:xfrm>
        </p:grpSpPr>
        <p:pic>
          <p:nvPicPr>
            <p:cNvPr id="334" name="Google Shape;334;p19"/>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335" name="Google Shape;335;p19"/>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6" name="Google Shape;336;p19"/>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337" name="Google Shape;337;p19"/>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8" name="Google Shape;338;p19"/>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39" name="Google Shape;339;p19"/>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0" name="Google Shape;340;p19"/>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41" name="Google Shape;341;p19"/>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2" name="Google Shape;342;p19"/>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3" name="Google Shape;343;p19"/>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44" name="Google Shape;344;p19"/>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5" name="Google Shape;345;p19"/>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6" name="Google Shape;346;p19"/>
          <p:cNvSpPr txBox="1"/>
          <p:nvPr/>
        </p:nvSpPr>
        <p:spPr>
          <a:xfrm>
            <a:off x="2106595" y="4536928"/>
            <a:ext cx="16351200" cy="6017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5"/>
              </a:spcBef>
              <a:spcAft>
                <a:spcPts val="0"/>
              </a:spcAft>
              <a:buNone/>
            </a:pPr>
            <a:r>
              <a:rPr lang="en-US" sz="3000">
                <a:latin typeface="Roboto"/>
                <a:ea typeface="Roboto"/>
                <a:cs typeface="Roboto"/>
                <a:sym typeface="Roboto"/>
              </a:rPr>
              <a:t>L’impact environnemental du marketing digital fait l’objet d’un débat constant, notamment au regard de la consommation énergétique importante et de l’empreinte carbone. Cependant, plusieurs mesures préventives peuvent être prises pour réduire ces préoccupations environnementales. Une approche efficace implique l’optimisation des actifs numériques, tels que les images et les vidéos, qui peuvent conduire à une réduction significative des besoins en énergie pour les processus de stockage et de transmission. Aussi, le choix des fournisseurs d’hébergement web qui non seulement privilégient les énergies renouvelables mais aussi travaillent activement sur la neutralité carbone, il peut apporter une contribution substantielle à la durabilité environnementale dans l’industrie du marketing numérique.</a:t>
            </a:r>
            <a:endParaRPr sz="3000">
              <a:latin typeface="Roboto"/>
              <a:ea typeface="Roboto"/>
              <a:cs typeface="Roboto"/>
              <a:sym typeface="Roboto"/>
            </a:endParaRPr>
          </a:p>
          <a:p>
            <a:pPr indent="0" lvl="0" marL="12700" rtl="0" algn="l">
              <a:lnSpc>
                <a:spcPct val="100000"/>
              </a:lnSpc>
              <a:spcBef>
                <a:spcPts val="5"/>
              </a:spcBef>
              <a:spcAft>
                <a:spcPts val="0"/>
              </a:spcAft>
              <a:buNone/>
            </a:pPr>
            <a:r>
              <a:t/>
            </a:r>
            <a:endParaRPr sz="3000">
              <a:latin typeface="Roboto"/>
              <a:ea typeface="Roboto"/>
              <a:cs typeface="Roboto"/>
              <a:sym typeface="Roboto"/>
            </a:endParaRPr>
          </a:p>
          <a:p>
            <a:pPr indent="0" lvl="0" marL="12700" rtl="0" algn="l">
              <a:lnSpc>
                <a:spcPct val="100000"/>
              </a:lnSpc>
              <a:spcBef>
                <a:spcPts val="5"/>
              </a:spcBef>
              <a:spcAft>
                <a:spcPts val="0"/>
              </a:spcAft>
              <a:buNone/>
            </a:pPr>
            <a:r>
              <a:rPr lang="en-US" sz="3000">
                <a:latin typeface="Roboto"/>
                <a:ea typeface="Roboto"/>
                <a:cs typeface="Roboto"/>
                <a:sym typeface="Roboto"/>
              </a:rPr>
              <a:t>Voici un lien expliquant l’optimisation du contenu :</a:t>
            </a:r>
            <a:endParaRPr sz="3000">
              <a:latin typeface="Roboto"/>
              <a:ea typeface="Roboto"/>
              <a:cs typeface="Roboto"/>
              <a:sym typeface="Roboto"/>
            </a:endParaRPr>
          </a:p>
          <a:p>
            <a:pPr indent="0" lvl="0" marL="12700" marR="1337945" rtl="0" algn="l">
              <a:lnSpc>
                <a:spcPct val="100000"/>
              </a:lnSpc>
              <a:spcBef>
                <a:spcPts val="0"/>
              </a:spcBef>
              <a:spcAft>
                <a:spcPts val="0"/>
              </a:spcAft>
              <a:buNone/>
            </a:pPr>
            <a:r>
              <a:rPr lang="en-US" sz="3000" u="sng">
                <a:solidFill>
                  <a:srgbClr val="0000FF"/>
                </a:solidFill>
                <a:latin typeface="Roboto"/>
                <a:ea typeface="Roboto"/>
                <a:cs typeface="Roboto"/>
                <a:sym typeface="Roboto"/>
                <a:hlinkClick r:id="rId8">
                  <a:extLst>
                    <a:ext uri="{A12FA001-AC4F-418D-AE19-62706E023703}">
                      <ahyp:hlinkClr val="tx"/>
                    </a:ext>
                  </a:extLst>
                </a:hlinkClick>
              </a:rPr>
              <a:t>https://www.sharethrough.com/blog/5-simple-ways-brands-can-make-display-ads-more-</a:t>
            </a:r>
            <a:r>
              <a:rPr lang="en-US" sz="3000">
                <a:solidFill>
                  <a:srgbClr val="0000FF"/>
                </a:solidFill>
                <a:latin typeface="Roboto"/>
                <a:ea typeface="Roboto"/>
                <a:cs typeface="Roboto"/>
                <a:sym typeface="Roboto"/>
              </a:rPr>
              <a:t> </a:t>
            </a:r>
            <a:r>
              <a:rPr lang="en-US" sz="3000" u="sng">
                <a:solidFill>
                  <a:srgbClr val="0000FF"/>
                </a:solidFill>
                <a:latin typeface="Roboto"/>
                <a:ea typeface="Roboto"/>
                <a:cs typeface="Roboto"/>
                <a:sym typeface="Roboto"/>
                <a:hlinkClick r:id="rId9">
                  <a:extLst>
                    <a:ext uri="{A12FA001-AC4F-418D-AE19-62706E023703}">
                      <ahyp:hlinkClr val="tx"/>
                    </a:ext>
                  </a:extLst>
                </a:hlinkClick>
              </a:rPr>
              <a:t>sustainable</a:t>
            </a:r>
            <a:endParaRPr sz="3000">
              <a:latin typeface="Roboto"/>
              <a:ea typeface="Roboto"/>
              <a:cs typeface="Roboto"/>
              <a:sym typeface="Roboto"/>
            </a:endParaRPr>
          </a:p>
        </p:txBody>
      </p:sp>
      <p:sp>
        <p:nvSpPr>
          <p:cNvPr id="347" name="Google Shape;347;p19"/>
          <p:cNvSpPr txBox="1"/>
          <p:nvPr>
            <p:ph type="title"/>
          </p:nvPr>
        </p:nvSpPr>
        <p:spPr>
          <a:xfrm>
            <a:off x="2080578" y="2634900"/>
            <a:ext cx="17154900" cy="1740000"/>
          </a:xfrm>
          <a:prstGeom prst="rect">
            <a:avLst/>
          </a:prstGeom>
          <a:noFill/>
          <a:ln>
            <a:noFill/>
          </a:ln>
        </p:spPr>
        <p:txBody>
          <a:bodyPr anchorCtr="0" anchor="t" bIns="0" lIns="0" spcFirstLastPara="1" rIns="0" wrap="square" tIns="15875">
            <a:spAutoFit/>
          </a:bodyPr>
          <a:lstStyle/>
          <a:p>
            <a:pPr indent="0" lvl="0" marL="97155" rtl="0" algn="l">
              <a:lnSpc>
                <a:spcPct val="100000"/>
              </a:lnSpc>
              <a:spcBef>
                <a:spcPts val="30"/>
              </a:spcBef>
              <a:spcAft>
                <a:spcPts val="0"/>
              </a:spcAft>
              <a:buNone/>
            </a:pPr>
            <a:r>
              <a:rPr lang="en-US"/>
              <a:t>Pratiques Durables : Innovations dans la Conception Respectueuse de l’Environnement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nvSpPr>
        <p:spPr>
          <a:xfrm>
            <a:off x="2106595" y="4536928"/>
            <a:ext cx="16169700" cy="3707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Ce module se consacre à l'adoption de nouvelles technologies et explore les dernières tendances et évolutions dans le domaine de la publicité numérique. Il fournit une exploration approfondie du processus d'adoption des nouvelles technologies dans la publicité numérique, y compris l'utilisation de l'IA, de l'apprentissage automatique, de la réalité augmentée et des stratégies publicitaires personnalisées. En outre, il explore l'impact des technologies émergentes sur le comportement des consommateurs/trices et le paysage changeant de la publicité numérique. Enfin, il examine le potentiel de l'utilisation de l'IA pour réduire les émissions de carbone.</a:t>
            </a:r>
            <a:endParaRPr sz="3000">
              <a:latin typeface="Roboto"/>
              <a:ea typeface="Roboto"/>
              <a:cs typeface="Roboto"/>
              <a:sym typeface="Roboto"/>
            </a:endParaRPr>
          </a:p>
        </p:txBody>
      </p:sp>
      <p:sp>
        <p:nvSpPr>
          <p:cNvPr id="82" name="Google Shape;82;p2"/>
          <p:cNvSpPr txBox="1"/>
          <p:nvPr>
            <p:ph type="title"/>
          </p:nvPr>
        </p:nvSpPr>
        <p:spPr>
          <a:xfrm>
            <a:off x="2080564" y="2634895"/>
            <a:ext cx="13859700" cy="1196100"/>
          </a:xfrm>
          <a:prstGeom prst="rect">
            <a:avLst/>
          </a:prstGeom>
          <a:noFill/>
          <a:ln>
            <a:noFill/>
          </a:ln>
        </p:spPr>
        <p:txBody>
          <a:bodyPr anchorCtr="0" anchor="t" bIns="0" lIns="0" spcFirstLastPara="1" rIns="0" wrap="square" tIns="285000">
            <a:spAutoFit/>
          </a:bodyPr>
          <a:lstStyle/>
          <a:p>
            <a:pPr indent="0" lvl="0" marL="61593" rtl="0" algn="l">
              <a:spcBef>
                <a:spcPts val="0"/>
              </a:spcBef>
              <a:spcAft>
                <a:spcPts val="0"/>
              </a:spcAft>
              <a:buClr>
                <a:schemeClr val="dk1"/>
              </a:buClr>
              <a:buFont typeface="Arial"/>
              <a:buNone/>
            </a:pPr>
            <a:r>
              <a:rPr lang="en-US" sz="5900"/>
              <a:t>Aperçu</a:t>
            </a:r>
            <a:endParaRPr sz="5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1" name="Shape 351"/>
        <p:cNvGrpSpPr/>
        <p:nvPr/>
      </p:nvGrpSpPr>
      <p:grpSpPr>
        <a:xfrm>
          <a:off x="0" y="0"/>
          <a:ext cx="0" cy="0"/>
          <a:chOff x="0" y="0"/>
          <a:chExt cx="0" cy="0"/>
        </a:xfrm>
      </p:grpSpPr>
      <p:sp>
        <p:nvSpPr>
          <p:cNvPr id="352" name="Google Shape;352;p20"/>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53" name="Google Shape;353;p20"/>
          <p:cNvGrpSpPr/>
          <p:nvPr/>
        </p:nvGrpSpPr>
        <p:grpSpPr>
          <a:xfrm>
            <a:off x="0" y="-1785"/>
            <a:ext cx="20107275" cy="11301614"/>
            <a:chOff x="0" y="-1785"/>
            <a:chExt cx="20107275" cy="11301614"/>
          </a:xfrm>
        </p:grpSpPr>
        <p:pic>
          <p:nvPicPr>
            <p:cNvPr id="354" name="Google Shape;354;p20"/>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355" name="Google Shape;355;p20"/>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56" name="Google Shape;356;p20"/>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357" name="Google Shape;357;p20"/>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58" name="Google Shape;358;p20"/>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59" name="Google Shape;359;p20"/>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0" name="Google Shape;360;p20"/>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61" name="Google Shape;361;p20"/>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2" name="Google Shape;362;p20"/>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3" name="Google Shape;363;p20"/>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64" name="Google Shape;364;p20"/>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5" name="Google Shape;365;p20"/>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66" name="Google Shape;366;p20"/>
          <p:cNvSpPr txBox="1"/>
          <p:nvPr>
            <p:ph idx="1" type="body"/>
          </p:nvPr>
        </p:nvSpPr>
        <p:spPr>
          <a:xfrm>
            <a:off x="2106600" y="4536925"/>
            <a:ext cx="16851300" cy="27834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a:t>En outre, les entreprises peuvent avoir un impact substantiel en soutenant activement des projets de compensation carbone. Cela leur permet de compenser leurs propres émissions de dioxyde de carbone et de promouvoir les efforts de conservation. Il est également vital de s’attaquer au problème des déchets électroniques et cela peut être réalisé par la promotion d’appareils économes en énergie et la mise en œuvre de mesures d’économie d’énergie durable sur les plateformes numériques.</a:t>
            </a:r>
            <a:endParaRPr/>
          </a:p>
        </p:txBody>
      </p:sp>
      <p:sp>
        <p:nvSpPr>
          <p:cNvPr id="367" name="Google Shape;367;p20"/>
          <p:cNvSpPr txBox="1"/>
          <p:nvPr>
            <p:ph type="title"/>
          </p:nvPr>
        </p:nvSpPr>
        <p:spPr>
          <a:xfrm>
            <a:off x="2080578" y="2634900"/>
            <a:ext cx="17353200" cy="1740000"/>
          </a:xfrm>
          <a:prstGeom prst="rect">
            <a:avLst/>
          </a:prstGeom>
          <a:noFill/>
          <a:ln>
            <a:noFill/>
          </a:ln>
        </p:spPr>
        <p:txBody>
          <a:bodyPr anchorCtr="0" anchor="t" bIns="0" lIns="0" spcFirstLastPara="1" rIns="0" wrap="square" tIns="15875">
            <a:spAutoFit/>
          </a:bodyPr>
          <a:lstStyle/>
          <a:p>
            <a:pPr indent="0" lvl="0" marL="97155" rtl="0" algn="l">
              <a:lnSpc>
                <a:spcPct val="100000"/>
              </a:lnSpc>
              <a:spcBef>
                <a:spcPts val="30"/>
              </a:spcBef>
              <a:spcAft>
                <a:spcPts val="0"/>
              </a:spcAft>
              <a:buNone/>
            </a:pPr>
            <a:r>
              <a:rPr lang="en-US"/>
              <a:t>Pratiques Durables : Innovations dans la Conception Respectueuse de l’Environnement</a:t>
            </a:r>
            <a:endParaRPr/>
          </a:p>
        </p:txBody>
      </p:sp>
      <p:grpSp>
        <p:nvGrpSpPr>
          <p:cNvPr id="368" name="Google Shape;368;p20"/>
          <p:cNvGrpSpPr/>
          <p:nvPr/>
        </p:nvGrpSpPr>
        <p:grpSpPr>
          <a:xfrm>
            <a:off x="2143125" y="7139422"/>
            <a:ext cx="14151576" cy="3036547"/>
            <a:chOff x="2143125" y="7139422"/>
            <a:chExt cx="14151576" cy="3036547"/>
          </a:xfrm>
        </p:grpSpPr>
        <p:pic>
          <p:nvPicPr>
            <p:cNvPr id="369" name="Google Shape;369;p20"/>
            <p:cNvPicPr preferRelativeResize="0"/>
            <p:nvPr/>
          </p:nvPicPr>
          <p:blipFill rotWithShape="1">
            <a:blip r:embed="rId8">
              <a:alphaModFix/>
            </a:blip>
            <a:srcRect b="0" l="0" r="0" t="0"/>
            <a:stretch/>
          </p:blipFill>
          <p:spPr>
            <a:xfrm>
              <a:off x="7048500" y="7139422"/>
              <a:ext cx="4551118" cy="3036547"/>
            </a:xfrm>
            <a:prstGeom prst="rect">
              <a:avLst/>
            </a:prstGeom>
            <a:noFill/>
            <a:ln>
              <a:noFill/>
            </a:ln>
          </p:spPr>
        </p:pic>
        <p:pic>
          <p:nvPicPr>
            <p:cNvPr id="370" name="Google Shape;370;p20"/>
            <p:cNvPicPr preferRelativeResize="0"/>
            <p:nvPr/>
          </p:nvPicPr>
          <p:blipFill rotWithShape="1">
            <a:blip r:embed="rId9">
              <a:alphaModFix/>
            </a:blip>
            <a:srcRect b="0" l="0" r="0" t="0"/>
            <a:stretch/>
          </p:blipFill>
          <p:spPr>
            <a:xfrm>
              <a:off x="2143125" y="7139422"/>
              <a:ext cx="4551892" cy="3036547"/>
            </a:xfrm>
            <a:prstGeom prst="rect">
              <a:avLst/>
            </a:prstGeom>
            <a:noFill/>
            <a:ln>
              <a:noFill/>
            </a:ln>
          </p:spPr>
        </p:pic>
        <p:pic>
          <p:nvPicPr>
            <p:cNvPr id="371" name="Google Shape;371;p20"/>
            <p:cNvPicPr preferRelativeResize="0"/>
            <p:nvPr/>
          </p:nvPicPr>
          <p:blipFill rotWithShape="1">
            <a:blip r:embed="rId10">
              <a:alphaModFix/>
            </a:blip>
            <a:srcRect b="0" l="0" r="0" t="0"/>
            <a:stretch/>
          </p:blipFill>
          <p:spPr>
            <a:xfrm>
              <a:off x="11915775" y="7168005"/>
              <a:ext cx="4378926" cy="298892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sp>
        <p:nvSpPr>
          <p:cNvPr id="376" name="Google Shape;376;p21"/>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377" name="Google Shape;377;p21"/>
          <p:cNvGrpSpPr/>
          <p:nvPr/>
        </p:nvGrpSpPr>
        <p:grpSpPr>
          <a:xfrm>
            <a:off x="0" y="-1785"/>
            <a:ext cx="20107275" cy="11301614"/>
            <a:chOff x="0" y="-1785"/>
            <a:chExt cx="20107275" cy="11301614"/>
          </a:xfrm>
        </p:grpSpPr>
        <p:pic>
          <p:nvPicPr>
            <p:cNvPr id="378" name="Google Shape;378;p21"/>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379" name="Google Shape;379;p21"/>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0" name="Google Shape;380;p21"/>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381" name="Google Shape;381;p21"/>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2" name="Google Shape;382;p21"/>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383" name="Google Shape;383;p21"/>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4" name="Google Shape;384;p21"/>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385" name="Google Shape;385;p21"/>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6" name="Google Shape;386;p21"/>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7" name="Google Shape;387;p21"/>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388" name="Google Shape;388;p21"/>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9" name="Google Shape;389;p21"/>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90" name="Google Shape;390;p21"/>
          <p:cNvSpPr txBox="1"/>
          <p:nvPr/>
        </p:nvSpPr>
        <p:spPr>
          <a:xfrm>
            <a:off x="2106600" y="4536925"/>
            <a:ext cx="16877400" cy="3707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Enfin, l’intégration des technologies d’intelligence artificielle (IA) dans des pratiques publicitaires ciblées plus durables peut réduire considérablement les déchets électroniques et leurs conséquences négatives sur </a:t>
            </a:r>
            <a:r>
              <a:rPr lang="en-US" sz="3000">
                <a:latin typeface="Roboto"/>
                <a:ea typeface="Roboto"/>
                <a:cs typeface="Roboto"/>
                <a:sym typeface="Roboto"/>
              </a:rPr>
              <a:t>l'environnement. Cette approche a le potentiel d’avoir des effets positifs de grande envergure sur l’environnement comme réduire l’empreinte carbone associée aux méthodes de publicité traditionnelles et promouvoir une consommation responsable. Ce secteur nécessite une recherche et un développement continus pour exploiter tout le potentiel de l’AI dans la promotion de la durabilité environnementale dans l’industrie publicitaire.</a:t>
            </a:r>
            <a:endParaRPr sz="3000">
              <a:latin typeface="Roboto"/>
              <a:ea typeface="Roboto"/>
              <a:cs typeface="Roboto"/>
              <a:sym typeface="Roboto"/>
            </a:endParaRPr>
          </a:p>
          <a:p>
            <a:pPr indent="0" lvl="0" marL="12700" marR="5080" rtl="0" algn="l">
              <a:lnSpc>
                <a:spcPct val="100000"/>
              </a:lnSpc>
              <a:spcBef>
                <a:spcPts val="0"/>
              </a:spcBef>
              <a:spcAft>
                <a:spcPts val="0"/>
              </a:spcAft>
              <a:buNone/>
            </a:pPr>
            <a:r>
              <a:t/>
            </a:r>
            <a:endParaRPr sz="3000">
              <a:latin typeface="Roboto"/>
              <a:ea typeface="Roboto"/>
              <a:cs typeface="Roboto"/>
              <a:sym typeface="Roboto"/>
            </a:endParaRPr>
          </a:p>
        </p:txBody>
      </p:sp>
      <p:sp>
        <p:nvSpPr>
          <p:cNvPr id="391" name="Google Shape;391;p21"/>
          <p:cNvSpPr txBox="1"/>
          <p:nvPr>
            <p:ph type="title"/>
          </p:nvPr>
        </p:nvSpPr>
        <p:spPr>
          <a:xfrm>
            <a:off x="2080577" y="2634900"/>
            <a:ext cx="16877400" cy="1740000"/>
          </a:xfrm>
          <a:prstGeom prst="rect">
            <a:avLst/>
          </a:prstGeom>
          <a:noFill/>
          <a:ln>
            <a:noFill/>
          </a:ln>
        </p:spPr>
        <p:txBody>
          <a:bodyPr anchorCtr="0" anchor="t" bIns="0" lIns="0" spcFirstLastPara="1" rIns="0" wrap="square" tIns="15875">
            <a:spAutoFit/>
          </a:bodyPr>
          <a:lstStyle/>
          <a:p>
            <a:pPr indent="0" lvl="0" marL="97155" rtl="0" algn="l">
              <a:lnSpc>
                <a:spcPct val="100000"/>
              </a:lnSpc>
              <a:spcBef>
                <a:spcPts val="30"/>
              </a:spcBef>
              <a:spcAft>
                <a:spcPts val="0"/>
              </a:spcAft>
              <a:buNone/>
            </a:pPr>
            <a:r>
              <a:rPr lang="en-US"/>
              <a:t>Pratiques Durables : Innovations dans la Conception Respectueuse de l’Environnement</a:t>
            </a:r>
            <a:endParaRPr/>
          </a:p>
        </p:txBody>
      </p:sp>
      <p:grpSp>
        <p:nvGrpSpPr>
          <p:cNvPr id="392" name="Google Shape;392;p21"/>
          <p:cNvGrpSpPr/>
          <p:nvPr/>
        </p:nvGrpSpPr>
        <p:grpSpPr>
          <a:xfrm>
            <a:off x="2105025" y="8100876"/>
            <a:ext cx="8561290" cy="2455928"/>
            <a:chOff x="2105025" y="8100876"/>
            <a:chExt cx="8561290" cy="2455928"/>
          </a:xfrm>
        </p:grpSpPr>
        <p:pic>
          <p:nvPicPr>
            <p:cNvPr id="393" name="Google Shape;393;p21"/>
            <p:cNvPicPr preferRelativeResize="0"/>
            <p:nvPr/>
          </p:nvPicPr>
          <p:blipFill rotWithShape="1">
            <a:blip r:embed="rId8">
              <a:alphaModFix/>
            </a:blip>
            <a:srcRect b="0" l="0" r="0" t="0"/>
            <a:stretch/>
          </p:blipFill>
          <p:spPr>
            <a:xfrm>
              <a:off x="6657975" y="8100876"/>
              <a:ext cx="4008340" cy="2455928"/>
            </a:xfrm>
            <a:prstGeom prst="rect">
              <a:avLst/>
            </a:prstGeom>
            <a:noFill/>
            <a:ln>
              <a:noFill/>
            </a:ln>
          </p:spPr>
        </p:pic>
        <p:pic>
          <p:nvPicPr>
            <p:cNvPr id="394" name="Google Shape;394;p21"/>
            <p:cNvPicPr preferRelativeResize="0"/>
            <p:nvPr/>
          </p:nvPicPr>
          <p:blipFill rotWithShape="1">
            <a:blip r:embed="rId9">
              <a:alphaModFix/>
            </a:blip>
            <a:srcRect b="0" l="0" r="0" t="0"/>
            <a:stretch/>
          </p:blipFill>
          <p:spPr>
            <a:xfrm>
              <a:off x="2105025" y="8110412"/>
              <a:ext cx="4342381" cy="2427354"/>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pSp>
        <p:nvGrpSpPr>
          <p:cNvPr id="399" name="Google Shape;399;p22"/>
          <p:cNvGrpSpPr/>
          <p:nvPr/>
        </p:nvGrpSpPr>
        <p:grpSpPr>
          <a:xfrm>
            <a:off x="0" y="-1785"/>
            <a:ext cx="20107275" cy="11301614"/>
            <a:chOff x="0" y="-1785"/>
            <a:chExt cx="20107275" cy="11301614"/>
          </a:xfrm>
        </p:grpSpPr>
        <p:pic>
          <p:nvPicPr>
            <p:cNvPr id="400" name="Google Shape;400;p22"/>
            <p:cNvPicPr preferRelativeResize="0"/>
            <p:nvPr/>
          </p:nvPicPr>
          <p:blipFill rotWithShape="1">
            <a:blip r:embed="rId3">
              <a:alphaModFix/>
            </a:blip>
            <a:srcRect b="0" l="0" r="0" t="0"/>
            <a:stretch/>
          </p:blipFill>
          <p:spPr>
            <a:xfrm>
              <a:off x="7105650" y="10376056"/>
              <a:ext cx="11865153" cy="923371"/>
            </a:xfrm>
            <a:prstGeom prst="rect">
              <a:avLst/>
            </a:prstGeom>
            <a:noFill/>
            <a:ln>
              <a:noFill/>
            </a:ln>
          </p:spPr>
        </p:pic>
        <p:sp>
          <p:nvSpPr>
            <p:cNvPr id="401" name="Google Shape;401;p22"/>
            <p:cNvSpPr/>
            <p:nvPr/>
          </p:nvSpPr>
          <p:spPr>
            <a:xfrm>
              <a:off x="7419975" y="10690103"/>
              <a:ext cx="7439025" cy="608965"/>
            </a:xfrm>
            <a:custGeom>
              <a:rect b="b" l="l" r="r" t="t"/>
              <a:pathLst>
                <a:path extrusionOk="0" h="608965" w="7439025">
                  <a:moveTo>
                    <a:pt x="4612136" y="96"/>
                  </a:moveTo>
                  <a:lnTo>
                    <a:pt x="-1171" y="26673"/>
                  </a:lnTo>
                  <a:lnTo>
                    <a:pt x="-1171" y="608875"/>
                  </a:lnTo>
                  <a:lnTo>
                    <a:pt x="7436297" y="608875"/>
                  </a:lnTo>
                  <a:lnTo>
                    <a:pt x="7374458" y="579677"/>
                  </a:lnTo>
                  <a:lnTo>
                    <a:pt x="7330142" y="559372"/>
                  </a:lnTo>
                  <a:lnTo>
                    <a:pt x="7285699" y="539424"/>
                  </a:lnTo>
                  <a:lnTo>
                    <a:pt x="7241002" y="519833"/>
                  </a:lnTo>
                  <a:lnTo>
                    <a:pt x="7196051" y="500603"/>
                  </a:lnTo>
                  <a:lnTo>
                    <a:pt x="7150847" y="481731"/>
                  </a:lnTo>
                  <a:lnTo>
                    <a:pt x="7105515" y="463218"/>
                  </a:lnTo>
                  <a:lnTo>
                    <a:pt x="7059929" y="445060"/>
                  </a:lnTo>
                  <a:lnTo>
                    <a:pt x="7014216" y="427270"/>
                  </a:lnTo>
                  <a:lnTo>
                    <a:pt x="6968249" y="409835"/>
                  </a:lnTo>
                  <a:lnTo>
                    <a:pt x="6922029" y="392769"/>
                  </a:lnTo>
                  <a:lnTo>
                    <a:pt x="6875681" y="376059"/>
                  </a:lnTo>
                  <a:lnTo>
                    <a:pt x="6829079" y="359704"/>
                  </a:lnTo>
                  <a:lnTo>
                    <a:pt x="6782224" y="343717"/>
                  </a:lnTo>
                  <a:lnTo>
                    <a:pt x="6735114" y="328098"/>
                  </a:lnTo>
                  <a:lnTo>
                    <a:pt x="6687878" y="312835"/>
                  </a:lnTo>
                  <a:lnTo>
                    <a:pt x="6640514" y="297928"/>
                  </a:lnTo>
                  <a:lnTo>
                    <a:pt x="6592897" y="283389"/>
                  </a:lnTo>
                  <a:lnTo>
                    <a:pt x="6545025" y="269218"/>
                  </a:lnTo>
                  <a:lnTo>
                    <a:pt x="6496900" y="255415"/>
                  </a:lnTo>
                  <a:lnTo>
                    <a:pt x="6448647" y="241968"/>
                  </a:lnTo>
                  <a:lnTo>
                    <a:pt x="6400268" y="228889"/>
                  </a:lnTo>
                  <a:lnTo>
                    <a:pt x="6351635" y="216178"/>
                  </a:lnTo>
                  <a:lnTo>
                    <a:pt x="6302747" y="203823"/>
                  </a:lnTo>
                  <a:lnTo>
                    <a:pt x="6253733" y="191849"/>
                  </a:lnTo>
                  <a:lnTo>
                    <a:pt x="6204465" y="180230"/>
                  </a:lnTo>
                  <a:lnTo>
                    <a:pt x="6154943" y="168980"/>
                  </a:lnTo>
                  <a:lnTo>
                    <a:pt x="6105294" y="158098"/>
                  </a:lnTo>
                  <a:lnTo>
                    <a:pt x="6055517" y="147584"/>
                  </a:lnTo>
                  <a:lnTo>
                    <a:pt x="6005487" y="137425"/>
                  </a:lnTo>
                  <a:lnTo>
                    <a:pt x="5955330" y="127648"/>
                  </a:lnTo>
                  <a:lnTo>
                    <a:pt x="5904919" y="118239"/>
                  </a:lnTo>
                  <a:lnTo>
                    <a:pt x="5854254" y="109198"/>
                  </a:lnTo>
                  <a:lnTo>
                    <a:pt x="5803462" y="100525"/>
                  </a:lnTo>
                  <a:lnTo>
                    <a:pt x="5752543" y="92220"/>
                  </a:lnTo>
                  <a:lnTo>
                    <a:pt x="5701370" y="84284"/>
                  </a:lnTo>
                  <a:lnTo>
                    <a:pt x="5650071" y="76716"/>
                  </a:lnTo>
                  <a:lnTo>
                    <a:pt x="5598517" y="69529"/>
                  </a:lnTo>
                  <a:lnTo>
                    <a:pt x="5546709" y="62698"/>
                  </a:lnTo>
                  <a:lnTo>
                    <a:pt x="5494901" y="56247"/>
                  </a:lnTo>
                  <a:lnTo>
                    <a:pt x="5442712" y="50165"/>
                  </a:lnTo>
                  <a:lnTo>
                    <a:pt x="5390523" y="44463"/>
                  </a:lnTo>
                  <a:lnTo>
                    <a:pt x="5338081" y="39130"/>
                  </a:lnTo>
                  <a:lnTo>
                    <a:pt x="5285384" y="34165"/>
                  </a:lnTo>
                  <a:lnTo>
                    <a:pt x="5232560" y="29581"/>
                  </a:lnTo>
                  <a:lnTo>
                    <a:pt x="5179610" y="25366"/>
                  </a:lnTo>
                  <a:lnTo>
                    <a:pt x="4612136"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2" name="Google Shape;402;p22"/>
            <p:cNvPicPr preferRelativeResize="0"/>
            <p:nvPr/>
          </p:nvPicPr>
          <p:blipFill rotWithShape="1">
            <a:blip r:embed="rId4">
              <a:alphaModFix/>
            </a:blip>
            <a:srcRect b="0" l="0" r="0" t="0"/>
            <a:stretch/>
          </p:blipFill>
          <p:spPr>
            <a:xfrm>
              <a:off x="12334875" y="7853449"/>
              <a:ext cx="6788304" cy="3445979"/>
            </a:xfrm>
            <a:prstGeom prst="rect">
              <a:avLst/>
            </a:prstGeom>
            <a:noFill/>
            <a:ln>
              <a:noFill/>
            </a:ln>
          </p:spPr>
        </p:pic>
        <p:sp>
          <p:nvSpPr>
            <p:cNvPr id="403" name="Google Shape;403;p22"/>
            <p:cNvSpPr/>
            <p:nvPr/>
          </p:nvSpPr>
          <p:spPr>
            <a:xfrm>
              <a:off x="14592300" y="8167108"/>
              <a:ext cx="3905250" cy="3132455"/>
            </a:xfrm>
            <a:custGeom>
              <a:rect b="b" l="l" r="r" t="t"/>
              <a:pathLst>
                <a:path extrusionOk="0" h="3132454" w="3905250">
                  <a:moveTo>
                    <a:pt x="3901821" y="495"/>
                  </a:moveTo>
                  <a:lnTo>
                    <a:pt x="1605643" y="495"/>
                  </a:lnTo>
                  <a:lnTo>
                    <a:pt x="-2304" y="3131961"/>
                  </a:lnTo>
                  <a:lnTo>
                    <a:pt x="2315714" y="3131961"/>
                  </a:lnTo>
                  <a:lnTo>
                    <a:pt x="3901821"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4" name="Google Shape;404;p22"/>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405" name="Google Shape;405;p22"/>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6" name="Google Shape;406;p22"/>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407" name="Google Shape;407;p22"/>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8" name="Google Shape;408;p22"/>
            <p:cNvSpPr/>
            <p:nvPr/>
          </p:nvSpPr>
          <p:spPr>
            <a:xfrm>
              <a:off x="1266621" y="4"/>
              <a:ext cx="7571105" cy="11299825"/>
            </a:xfrm>
            <a:custGeom>
              <a:rect b="b" l="l" r="r" t="t"/>
              <a:pathLst>
                <a:path extrusionOk="0" h="11299825" w="7571105">
                  <a:moveTo>
                    <a:pt x="1295069" y="0"/>
                  </a:moveTo>
                  <a:lnTo>
                    <a:pt x="1084275" y="0"/>
                  </a:lnTo>
                  <a:lnTo>
                    <a:pt x="536867" y="1050378"/>
                  </a:lnTo>
                  <a:lnTo>
                    <a:pt x="757174" y="1050378"/>
                  </a:lnTo>
                  <a:lnTo>
                    <a:pt x="1295069" y="0"/>
                  </a:lnTo>
                  <a:close/>
                </a:path>
                <a:path extrusionOk="0" h="11299825" w="7571105">
                  <a:moveTo>
                    <a:pt x="1772894" y="0"/>
                  </a:moveTo>
                  <a:lnTo>
                    <a:pt x="1580007" y="0"/>
                  </a:lnTo>
                  <a:lnTo>
                    <a:pt x="0" y="3032277"/>
                  </a:lnTo>
                  <a:lnTo>
                    <a:pt x="220306" y="3032150"/>
                  </a:lnTo>
                  <a:lnTo>
                    <a:pt x="1772894" y="0"/>
                  </a:lnTo>
                  <a:close/>
                </a:path>
                <a:path extrusionOk="0" h="11299825" w="7571105">
                  <a:moveTo>
                    <a:pt x="2118525" y="8748789"/>
                  </a:moveTo>
                  <a:lnTo>
                    <a:pt x="1925904" y="8752345"/>
                  </a:lnTo>
                  <a:lnTo>
                    <a:pt x="598703" y="11299266"/>
                  </a:lnTo>
                  <a:lnTo>
                    <a:pt x="812546" y="11299266"/>
                  </a:lnTo>
                  <a:lnTo>
                    <a:pt x="2118525" y="8748789"/>
                  </a:lnTo>
                  <a:close/>
                </a:path>
                <a:path extrusionOk="0" h="11299825" w="7571105">
                  <a:moveTo>
                    <a:pt x="2655405" y="6767017"/>
                  </a:moveTo>
                  <a:lnTo>
                    <a:pt x="2462771" y="6770573"/>
                  </a:lnTo>
                  <a:lnTo>
                    <a:pt x="759333" y="10039413"/>
                  </a:lnTo>
                  <a:lnTo>
                    <a:pt x="979779" y="10039350"/>
                  </a:lnTo>
                  <a:lnTo>
                    <a:pt x="2655405" y="6767017"/>
                  </a:lnTo>
                  <a:close/>
                </a:path>
                <a:path extrusionOk="0" h="11299825" w="7571105">
                  <a:moveTo>
                    <a:pt x="7570927" y="0"/>
                  </a:moveTo>
                  <a:lnTo>
                    <a:pt x="7356830" y="0"/>
                  </a:lnTo>
                  <a:lnTo>
                    <a:pt x="6993928" y="696480"/>
                  </a:lnTo>
                  <a:lnTo>
                    <a:pt x="7214235" y="696480"/>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9" name="Google Shape;409;p22"/>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410" name="Google Shape;410;p22"/>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1" name="Google Shape;411;p22"/>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12" name="Google Shape;412;p22"/>
            <p:cNvPicPr preferRelativeResize="0"/>
            <p:nvPr/>
          </p:nvPicPr>
          <p:blipFill rotWithShape="1">
            <a:blip r:embed="rId8">
              <a:alphaModFix/>
            </a:blip>
            <a:srcRect b="0" l="0" r="0" t="0"/>
            <a:stretch/>
          </p:blipFill>
          <p:spPr>
            <a:xfrm>
              <a:off x="1714500" y="2313193"/>
              <a:ext cx="10780326" cy="7224880"/>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p23"/>
          <p:cNvGrpSpPr/>
          <p:nvPr/>
        </p:nvGrpSpPr>
        <p:grpSpPr>
          <a:xfrm>
            <a:off x="0" y="-1785"/>
            <a:ext cx="20107275" cy="11301614"/>
            <a:chOff x="0" y="-1785"/>
            <a:chExt cx="20107275" cy="11301614"/>
          </a:xfrm>
        </p:grpSpPr>
        <p:pic>
          <p:nvPicPr>
            <p:cNvPr id="418" name="Google Shape;418;p23"/>
            <p:cNvPicPr preferRelativeResize="0"/>
            <p:nvPr/>
          </p:nvPicPr>
          <p:blipFill rotWithShape="1">
            <a:blip r:embed="rId3">
              <a:alphaModFix/>
            </a:blip>
            <a:srcRect b="0" l="0" r="0" t="0"/>
            <a:stretch/>
          </p:blipFill>
          <p:spPr>
            <a:xfrm>
              <a:off x="7210425" y="9976299"/>
              <a:ext cx="11417533" cy="1323129"/>
            </a:xfrm>
            <a:prstGeom prst="rect">
              <a:avLst/>
            </a:prstGeom>
            <a:noFill/>
            <a:ln>
              <a:noFill/>
            </a:ln>
          </p:spPr>
        </p:pic>
        <p:sp>
          <p:nvSpPr>
            <p:cNvPr id="419" name="Google Shape;419;p23"/>
            <p:cNvSpPr/>
            <p:nvPr/>
          </p:nvSpPr>
          <p:spPr>
            <a:xfrm>
              <a:off x="7524750" y="10290218"/>
              <a:ext cx="7905750" cy="1009015"/>
            </a:xfrm>
            <a:custGeom>
              <a:rect b="b" l="l" r="r" t="t"/>
              <a:pathLst>
                <a:path extrusionOk="0" h="1009015" w="7905750">
                  <a:moveTo>
                    <a:pt x="4424697" y="160"/>
                  </a:moveTo>
                  <a:lnTo>
                    <a:pt x="-1188" y="25035"/>
                  </a:lnTo>
                  <a:lnTo>
                    <a:pt x="-1188" y="1008801"/>
                  </a:lnTo>
                  <a:lnTo>
                    <a:pt x="7902805" y="1008801"/>
                  </a:lnTo>
                  <a:lnTo>
                    <a:pt x="7875632" y="990229"/>
                  </a:lnTo>
                  <a:lnTo>
                    <a:pt x="7835760" y="963432"/>
                  </a:lnTo>
                  <a:lnTo>
                    <a:pt x="7795507" y="936995"/>
                  </a:lnTo>
                  <a:lnTo>
                    <a:pt x="7755128" y="910917"/>
                  </a:lnTo>
                  <a:lnTo>
                    <a:pt x="7714494" y="885197"/>
                  </a:lnTo>
                  <a:lnTo>
                    <a:pt x="7673606" y="859852"/>
                  </a:lnTo>
                  <a:lnTo>
                    <a:pt x="7632465" y="834850"/>
                  </a:lnTo>
                  <a:lnTo>
                    <a:pt x="7591069" y="810216"/>
                  </a:lnTo>
                  <a:lnTo>
                    <a:pt x="7549420" y="785950"/>
                  </a:lnTo>
                  <a:lnTo>
                    <a:pt x="7507517" y="762039"/>
                  </a:lnTo>
                  <a:lnTo>
                    <a:pt x="7465486" y="738497"/>
                  </a:lnTo>
                  <a:lnTo>
                    <a:pt x="7423075" y="715311"/>
                  </a:lnTo>
                  <a:lnTo>
                    <a:pt x="7380537" y="692492"/>
                  </a:lnTo>
                  <a:lnTo>
                    <a:pt x="7337744" y="670042"/>
                  </a:lnTo>
                  <a:lnTo>
                    <a:pt x="7294571" y="647948"/>
                  </a:lnTo>
                  <a:lnTo>
                    <a:pt x="7251271" y="626222"/>
                  </a:lnTo>
                  <a:lnTo>
                    <a:pt x="7207844" y="604864"/>
                  </a:lnTo>
                  <a:lnTo>
                    <a:pt x="7164036" y="583874"/>
                  </a:lnTo>
                  <a:lnTo>
                    <a:pt x="7119974" y="563240"/>
                  </a:lnTo>
                  <a:lnTo>
                    <a:pt x="7075785" y="542974"/>
                  </a:lnTo>
                  <a:lnTo>
                    <a:pt x="7031342" y="523088"/>
                  </a:lnTo>
                  <a:lnTo>
                    <a:pt x="6986645" y="503546"/>
                  </a:lnTo>
                  <a:lnTo>
                    <a:pt x="6941694" y="484398"/>
                  </a:lnTo>
                  <a:lnTo>
                    <a:pt x="6896489" y="465605"/>
                  </a:lnTo>
                  <a:lnTo>
                    <a:pt x="6851157" y="447180"/>
                  </a:lnTo>
                  <a:lnTo>
                    <a:pt x="6805571" y="429123"/>
                  </a:lnTo>
                  <a:lnTo>
                    <a:pt x="6759732" y="411435"/>
                  </a:lnTo>
                  <a:lnTo>
                    <a:pt x="6713638" y="394115"/>
                  </a:lnTo>
                  <a:lnTo>
                    <a:pt x="6667417" y="377163"/>
                  </a:lnTo>
                  <a:lnTo>
                    <a:pt x="6620943" y="360592"/>
                  </a:lnTo>
                  <a:lnTo>
                    <a:pt x="6574214" y="344377"/>
                  </a:lnTo>
                  <a:lnTo>
                    <a:pt x="6527231" y="328542"/>
                  </a:lnTo>
                  <a:lnTo>
                    <a:pt x="6480122" y="313076"/>
                  </a:lnTo>
                  <a:lnTo>
                    <a:pt x="6432758" y="297991"/>
                  </a:lnTo>
                  <a:lnTo>
                    <a:pt x="6385141" y="283274"/>
                  </a:lnTo>
                  <a:lnTo>
                    <a:pt x="6337396" y="268925"/>
                  </a:lnTo>
                  <a:lnTo>
                    <a:pt x="6289398" y="254945"/>
                  </a:lnTo>
                  <a:lnTo>
                    <a:pt x="6241146" y="241345"/>
                  </a:lnTo>
                  <a:lnTo>
                    <a:pt x="6192639" y="228114"/>
                  </a:lnTo>
                  <a:lnTo>
                    <a:pt x="6144006" y="215264"/>
                  </a:lnTo>
                  <a:lnTo>
                    <a:pt x="6095119" y="202782"/>
                  </a:lnTo>
                  <a:lnTo>
                    <a:pt x="6046104" y="190680"/>
                  </a:lnTo>
                  <a:lnTo>
                    <a:pt x="5996836" y="178947"/>
                  </a:lnTo>
                  <a:lnTo>
                    <a:pt x="5947314" y="167595"/>
                  </a:lnTo>
                  <a:lnTo>
                    <a:pt x="5897665" y="156624"/>
                  </a:lnTo>
                  <a:lnTo>
                    <a:pt x="5847762" y="146021"/>
                  </a:lnTo>
                  <a:lnTo>
                    <a:pt x="5797605" y="135800"/>
                  </a:lnTo>
                  <a:lnTo>
                    <a:pt x="5747321" y="125959"/>
                  </a:lnTo>
                  <a:lnTo>
                    <a:pt x="5696783" y="116486"/>
                  </a:lnTo>
                  <a:lnTo>
                    <a:pt x="5646118" y="107394"/>
                  </a:lnTo>
                  <a:lnTo>
                    <a:pt x="5595199" y="98683"/>
                  </a:lnTo>
                  <a:lnTo>
                    <a:pt x="5544153" y="90353"/>
                  </a:lnTo>
                  <a:lnTo>
                    <a:pt x="5492853" y="82392"/>
                  </a:lnTo>
                  <a:lnTo>
                    <a:pt x="5441299" y="74824"/>
                  </a:lnTo>
                  <a:lnTo>
                    <a:pt x="5389618" y="67624"/>
                  </a:lnTo>
                  <a:lnTo>
                    <a:pt x="5337683" y="60818"/>
                  </a:lnTo>
                  <a:lnTo>
                    <a:pt x="5285622" y="54380"/>
                  </a:lnTo>
                  <a:lnTo>
                    <a:pt x="5233433" y="48336"/>
                  </a:lnTo>
                  <a:lnTo>
                    <a:pt x="5180863" y="42660"/>
                  </a:lnTo>
                  <a:lnTo>
                    <a:pt x="5128293" y="37377"/>
                  </a:lnTo>
                  <a:lnTo>
                    <a:pt x="5075470" y="32463"/>
                  </a:lnTo>
                  <a:lnTo>
                    <a:pt x="5022392" y="27943"/>
                  </a:lnTo>
                  <a:lnTo>
                    <a:pt x="4969187" y="23803"/>
                  </a:lnTo>
                  <a:lnTo>
                    <a:pt x="4424697" y="160"/>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0" name="Google Shape;420;p23"/>
            <p:cNvPicPr preferRelativeResize="0"/>
            <p:nvPr/>
          </p:nvPicPr>
          <p:blipFill rotWithShape="1">
            <a:blip r:embed="rId4">
              <a:alphaModFix/>
            </a:blip>
            <a:srcRect b="0" l="0" r="0" t="0"/>
            <a:stretch/>
          </p:blipFill>
          <p:spPr>
            <a:xfrm>
              <a:off x="12230100" y="7653582"/>
              <a:ext cx="6550234" cy="3645846"/>
            </a:xfrm>
            <a:prstGeom prst="rect">
              <a:avLst/>
            </a:prstGeom>
            <a:noFill/>
            <a:ln>
              <a:noFill/>
            </a:ln>
          </p:spPr>
        </p:pic>
        <p:sp>
          <p:nvSpPr>
            <p:cNvPr id="421" name="Google Shape;421;p23"/>
            <p:cNvSpPr/>
            <p:nvPr/>
          </p:nvSpPr>
          <p:spPr>
            <a:xfrm>
              <a:off x="14173200" y="7967083"/>
              <a:ext cx="3981450" cy="3332479"/>
            </a:xfrm>
            <a:custGeom>
              <a:rect b="b" l="l" r="r" t="t"/>
              <a:pathLst>
                <a:path extrusionOk="0" h="3332479" w="3981450">
                  <a:moveTo>
                    <a:pt x="3978456" y="526"/>
                  </a:moveTo>
                  <a:lnTo>
                    <a:pt x="1774846" y="526"/>
                  </a:lnTo>
                  <a:lnTo>
                    <a:pt x="-2237" y="3332267"/>
                  </a:lnTo>
                  <a:lnTo>
                    <a:pt x="2225498" y="3332267"/>
                  </a:lnTo>
                  <a:lnTo>
                    <a:pt x="3978456" y="526"/>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2" name="Google Shape;422;p23"/>
            <p:cNvPicPr preferRelativeResize="0"/>
            <p:nvPr/>
          </p:nvPicPr>
          <p:blipFill rotWithShape="1">
            <a:blip r:embed="rId5">
              <a:alphaModFix/>
            </a:blip>
            <a:srcRect b="0" l="0" r="0" t="0"/>
            <a:stretch/>
          </p:blipFill>
          <p:spPr>
            <a:xfrm>
              <a:off x="0" y="0"/>
              <a:ext cx="11104396" cy="8433681"/>
            </a:xfrm>
            <a:prstGeom prst="rect">
              <a:avLst/>
            </a:prstGeom>
            <a:noFill/>
            <a:ln>
              <a:noFill/>
            </a:ln>
          </p:spPr>
        </p:pic>
        <p:sp>
          <p:nvSpPr>
            <p:cNvPr id="423" name="Google Shape;423;p23"/>
            <p:cNvSpPr/>
            <p:nvPr/>
          </p:nvSpPr>
          <p:spPr>
            <a:xfrm>
              <a:off x="0" y="-1785"/>
              <a:ext cx="10477500" cy="7807325"/>
            </a:xfrm>
            <a:custGeom>
              <a:rect b="b" l="l" r="r" t="t"/>
              <a:pathLst>
                <a:path extrusionOk="0" h="7807325" w="10477500">
                  <a:moveTo>
                    <a:pt x="10373626" y="1785"/>
                  </a:moveTo>
                  <a:lnTo>
                    <a:pt x="0" y="1785"/>
                  </a:lnTo>
                  <a:lnTo>
                    <a:pt x="0" y="7807369"/>
                  </a:lnTo>
                  <a:lnTo>
                    <a:pt x="4581563" y="7796576"/>
                  </a:lnTo>
                  <a:lnTo>
                    <a:pt x="4638069" y="7792893"/>
                  </a:lnTo>
                  <a:lnTo>
                    <a:pt x="4694321" y="7788703"/>
                  </a:lnTo>
                  <a:lnTo>
                    <a:pt x="4750319" y="7784259"/>
                  </a:lnTo>
                  <a:lnTo>
                    <a:pt x="4806191" y="7779306"/>
                  </a:lnTo>
                  <a:lnTo>
                    <a:pt x="4861681" y="7773973"/>
                  </a:lnTo>
                  <a:lnTo>
                    <a:pt x="4916917" y="7768386"/>
                  </a:lnTo>
                  <a:lnTo>
                    <a:pt x="4971899" y="7762164"/>
                  </a:lnTo>
                  <a:lnTo>
                    <a:pt x="5026628" y="7755688"/>
                  </a:lnTo>
                  <a:lnTo>
                    <a:pt x="5081229" y="7748831"/>
                  </a:lnTo>
                  <a:lnTo>
                    <a:pt x="5135450" y="7741593"/>
                  </a:lnTo>
                  <a:lnTo>
                    <a:pt x="5189416" y="7733848"/>
                  </a:lnTo>
                  <a:lnTo>
                    <a:pt x="5243255" y="7725848"/>
                  </a:lnTo>
                  <a:lnTo>
                    <a:pt x="5296714" y="7717340"/>
                  </a:lnTo>
                  <a:lnTo>
                    <a:pt x="5349919" y="7708579"/>
                  </a:lnTo>
                  <a:lnTo>
                    <a:pt x="5402996" y="7699309"/>
                  </a:lnTo>
                  <a:lnTo>
                    <a:pt x="5455693" y="7689786"/>
                  </a:lnTo>
                  <a:lnTo>
                    <a:pt x="5508136" y="7679754"/>
                  </a:lnTo>
                  <a:lnTo>
                    <a:pt x="5560451" y="7669469"/>
                  </a:lnTo>
                  <a:lnTo>
                    <a:pt x="5612386" y="7658676"/>
                  </a:lnTo>
                  <a:lnTo>
                    <a:pt x="5664067" y="7647628"/>
                  </a:lnTo>
                  <a:lnTo>
                    <a:pt x="5715621" y="7636200"/>
                  </a:lnTo>
                  <a:lnTo>
                    <a:pt x="5766794" y="7624391"/>
                  </a:lnTo>
                  <a:lnTo>
                    <a:pt x="5868378" y="7599630"/>
                  </a:lnTo>
                  <a:lnTo>
                    <a:pt x="5918916" y="7586678"/>
                  </a:lnTo>
                  <a:lnTo>
                    <a:pt x="5969073" y="7573345"/>
                  </a:lnTo>
                  <a:lnTo>
                    <a:pt x="6018976" y="7559631"/>
                  </a:lnTo>
                  <a:lnTo>
                    <a:pt x="6068625" y="7545663"/>
                  </a:lnTo>
                  <a:lnTo>
                    <a:pt x="6118020" y="7531315"/>
                  </a:lnTo>
                  <a:lnTo>
                    <a:pt x="6167162" y="7516585"/>
                  </a:lnTo>
                  <a:lnTo>
                    <a:pt x="6216049" y="7501474"/>
                  </a:lnTo>
                  <a:lnTo>
                    <a:pt x="6264682" y="7486110"/>
                  </a:lnTo>
                  <a:lnTo>
                    <a:pt x="6313062" y="7470364"/>
                  </a:lnTo>
                  <a:lnTo>
                    <a:pt x="6361187" y="7454238"/>
                  </a:lnTo>
                  <a:lnTo>
                    <a:pt x="6409058" y="7437730"/>
                  </a:lnTo>
                  <a:lnTo>
                    <a:pt x="6456676" y="7420842"/>
                  </a:lnTo>
                  <a:lnTo>
                    <a:pt x="6504039" y="7403700"/>
                  </a:lnTo>
                  <a:lnTo>
                    <a:pt x="6551022" y="7386304"/>
                  </a:lnTo>
                  <a:lnTo>
                    <a:pt x="6597878" y="7368399"/>
                  </a:lnTo>
                  <a:lnTo>
                    <a:pt x="6644352" y="7350241"/>
                  </a:lnTo>
                  <a:lnTo>
                    <a:pt x="6690700" y="7331702"/>
                  </a:lnTo>
                  <a:lnTo>
                    <a:pt x="6736667" y="7312909"/>
                  </a:lnTo>
                  <a:lnTo>
                    <a:pt x="6782506" y="7293735"/>
                  </a:lnTo>
                  <a:lnTo>
                    <a:pt x="6827965" y="7274180"/>
                  </a:lnTo>
                  <a:lnTo>
                    <a:pt x="6873170" y="7254371"/>
                  </a:lnTo>
                  <a:lnTo>
                    <a:pt x="6918121" y="7234182"/>
                  </a:lnTo>
                  <a:lnTo>
                    <a:pt x="6962818" y="7213738"/>
                  </a:lnTo>
                  <a:lnTo>
                    <a:pt x="7007261" y="7192913"/>
                  </a:lnTo>
                  <a:lnTo>
                    <a:pt x="7051450" y="7171834"/>
                  </a:lnTo>
                  <a:lnTo>
                    <a:pt x="7095385" y="7150375"/>
                  </a:lnTo>
                  <a:lnTo>
                    <a:pt x="7139066" y="7128534"/>
                  </a:lnTo>
                  <a:lnTo>
                    <a:pt x="7182366" y="7106440"/>
                  </a:lnTo>
                  <a:lnTo>
                    <a:pt x="7225539" y="7084091"/>
                  </a:lnTo>
                  <a:lnTo>
                    <a:pt x="7268332" y="7061362"/>
                  </a:lnTo>
                  <a:lnTo>
                    <a:pt x="7310870" y="7038378"/>
                  </a:lnTo>
                  <a:lnTo>
                    <a:pt x="7353281" y="7015014"/>
                  </a:lnTo>
                  <a:lnTo>
                    <a:pt x="7395312" y="6991396"/>
                  </a:lnTo>
                  <a:lnTo>
                    <a:pt x="7437088" y="6967397"/>
                  </a:lnTo>
                  <a:lnTo>
                    <a:pt x="7478484" y="6943270"/>
                  </a:lnTo>
                  <a:lnTo>
                    <a:pt x="7560767" y="6893875"/>
                  </a:lnTo>
                  <a:lnTo>
                    <a:pt x="7601400" y="6868733"/>
                  </a:lnTo>
                  <a:lnTo>
                    <a:pt x="7641907" y="6843210"/>
                  </a:lnTo>
                  <a:lnTo>
                    <a:pt x="7682032" y="6817560"/>
                  </a:lnTo>
                  <a:lnTo>
                    <a:pt x="7721904" y="6791529"/>
                  </a:lnTo>
                  <a:lnTo>
                    <a:pt x="7800886" y="6738579"/>
                  </a:lnTo>
                  <a:lnTo>
                    <a:pt x="7839868" y="6711659"/>
                  </a:lnTo>
                  <a:lnTo>
                    <a:pt x="7878724" y="6684485"/>
                  </a:lnTo>
                  <a:lnTo>
                    <a:pt x="7917199" y="6657058"/>
                  </a:lnTo>
                  <a:lnTo>
                    <a:pt x="7993514" y="6601313"/>
                  </a:lnTo>
                  <a:lnTo>
                    <a:pt x="8031100" y="6572997"/>
                  </a:lnTo>
                  <a:lnTo>
                    <a:pt x="8068559" y="6544426"/>
                  </a:lnTo>
                  <a:lnTo>
                    <a:pt x="8105764" y="6515602"/>
                  </a:lnTo>
                  <a:lnTo>
                    <a:pt x="8179286" y="6457064"/>
                  </a:lnTo>
                  <a:lnTo>
                    <a:pt x="8215602" y="6427351"/>
                  </a:lnTo>
                  <a:lnTo>
                    <a:pt x="8251664" y="6397384"/>
                  </a:lnTo>
                  <a:lnTo>
                    <a:pt x="8287346" y="6367289"/>
                  </a:lnTo>
                  <a:lnTo>
                    <a:pt x="8322900" y="6336814"/>
                  </a:lnTo>
                  <a:lnTo>
                    <a:pt x="8358074" y="6306085"/>
                  </a:lnTo>
                  <a:lnTo>
                    <a:pt x="8393120" y="6275102"/>
                  </a:lnTo>
                  <a:lnTo>
                    <a:pt x="8427786" y="6243865"/>
                  </a:lnTo>
                  <a:lnTo>
                    <a:pt x="8462197" y="6212247"/>
                  </a:lnTo>
                  <a:lnTo>
                    <a:pt x="8496228" y="6180502"/>
                  </a:lnTo>
                  <a:lnTo>
                    <a:pt x="8530131" y="6148503"/>
                  </a:lnTo>
                  <a:lnTo>
                    <a:pt x="8563654" y="6116250"/>
                  </a:lnTo>
                  <a:lnTo>
                    <a:pt x="8596923" y="6083743"/>
                  </a:lnTo>
                  <a:lnTo>
                    <a:pt x="8629938" y="6050982"/>
                  </a:lnTo>
                  <a:lnTo>
                    <a:pt x="8662699" y="6017968"/>
                  </a:lnTo>
                  <a:lnTo>
                    <a:pt x="8727331" y="5951303"/>
                  </a:lnTo>
                  <a:lnTo>
                    <a:pt x="8759203" y="5917526"/>
                  </a:lnTo>
                  <a:lnTo>
                    <a:pt x="8790821" y="5883623"/>
                  </a:lnTo>
                  <a:lnTo>
                    <a:pt x="8853168" y="5814927"/>
                  </a:lnTo>
                  <a:lnTo>
                    <a:pt x="8883898" y="5780261"/>
                  </a:lnTo>
                  <a:lnTo>
                    <a:pt x="8914373" y="5745342"/>
                  </a:lnTo>
                  <a:lnTo>
                    <a:pt x="8944594" y="5710168"/>
                  </a:lnTo>
                  <a:lnTo>
                    <a:pt x="8974434" y="5674868"/>
                  </a:lnTo>
                  <a:lnTo>
                    <a:pt x="9004021" y="5639186"/>
                  </a:lnTo>
                  <a:lnTo>
                    <a:pt x="9033353" y="5603378"/>
                  </a:lnTo>
                  <a:lnTo>
                    <a:pt x="9062431" y="5567316"/>
                  </a:lnTo>
                  <a:lnTo>
                    <a:pt x="9091256" y="5531126"/>
                  </a:lnTo>
                  <a:lnTo>
                    <a:pt x="9119699" y="5494556"/>
                  </a:lnTo>
                  <a:lnTo>
                    <a:pt x="9147889" y="5457859"/>
                  </a:lnTo>
                  <a:lnTo>
                    <a:pt x="9175824" y="5421035"/>
                  </a:lnTo>
                  <a:lnTo>
                    <a:pt x="9203506" y="5383830"/>
                  </a:lnTo>
                  <a:lnTo>
                    <a:pt x="9230807" y="5346498"/>
                  </a:lnTo>
                  <a:lnTo>
                    <a:pt x="9257854" y="5309039"/>
                  </a:lnTo>
                  <a:lnTo>
                    <a:pt x="9284646" y="5271199"/>
                  </a:lnTo>
                  <a:lnTo>
                    <a:pt x="9337343" y="5195011"/>
                  </a:lnTo>
                  <a:lnTo>
                    <a:pt x="9363247" y="5156663"/>
                  </a:lnTo>
                  <a:lnTo>
                    <a:pt x="9414166" y="5079332"/>
                  </a:lnTo>
                  <a:lnTo>
                    <a:pt x="9439181" y="5040349"/>
                  </a:lnTo>
                  <a:lnTo>
                    <a:pt x="9463942" y="5001239"/>
                  </a:lnTo>
                  <a:lnTo>
                    <a:pt x="9488449" y="4961875"/>
                  </a:lnTo>
                  <a:lnTo>
                    <a:pt x="9512575" y="4922258"/>
                  </a:lnTo>
                  <a:lnTo>
                    <a:pt x="9536448" y="4882513"/>
                  </a:lnTo>
                  <a:lnTo>
                    <a:pt x="9560066" y="4842641"/>
                  </a:lnTo>
                  <a:lnTo>
                    <a:pt x="9583303" y="4802516"/>
                  </a:lnTo>
                  <a:lnTo>
                    <a:pt x="9606286" y="4762136"/>
                  </a:lnTo>
                  <a:lnTo>
                    <a:pt x="9629016" y="4721629"/>
                  </a:lnTo>
                  <a:lnTo>
                    <a:pt x="9651491" y="4680996"/>
                  </a:lnTo>
                  <a:lnTo>
                    <a:pt x="9673586" y="4640108"/>
                  </a:lnTo>
                  <a:lnTo>
                    <a:pt x="9695426" y="4599094"/>
                  </a:lnTo>
                  <a:lnTo>
                    <a:pt x="9717013" y="4557825"/>
                  </a:lnTo>
                  <a:lnTo>
                    <a:pt x="9738219" y="4516430"/>
                  </a:lnTo>
                  <a:lnTo>
                    <a:pt x="9759170" y="4474907"/>
                  </a:lnTo>
                  <a:lnTo>
                    <a:pt x="9779868" y="4433258"/>
                  </a:lnTo>
                  <a:lnTo>
                    <a:pt x="9800185" y="4391354"/>
                  </a:lnTo>
                  <a:lnTo>
                    <a:pt x="9840057" y="4307040"/>
                  </a:lnTo>
                  <a:lnTo>
                    <a:pt x="9859611" y="4264628"/>
                  </a:lnTo>
                  <a:lnTo>
                    <a:pt x="9878785" y="4222090"/>
                  </a:lnTo>
                  <a:lnTo>
                    <a:pt x="9916245" y="4136379"/>
                  </a:lnTo>
                  <a:lnTo>
                    <a:pt x="9934530" y="4093460"/>
                  </a:lnTo>
                  <a:lnTo>
                    <a:pt x="9952561" y="4050159"/>
                  </a:lnTo>
                  <a:lnTo>
                    <a:pt x="9970211" y="4006859"/>
                  </a:lnTo>
                  <a:lnTo>
                    <a:pt x="9987607" y="3963432"/>
                  </a:lnTo>
                  <a:lnTo>
                    <a:pt x="10004750" y="3919751"/>
                  </a:lnTo>
                  <a:lnTo>
                    <a:pt x="10021511" y="3875943"/>
                  </a:lnTo>
                  <a:lnTo>
                    <a:pt x="10038018" y="3832008"/>
                  </a:lnTo>
                  <a:lnTo>
                    <a:pt x="10054272" y="3787946"/>
                  </a:lnTo>
                  <a:lnTo>
                    <a:pt x="10085763" y="3699314"/>
                  </a:lnTo>
                  <a:lnTo>
                    <a:pt x="10101127" y="3654871"/>
                  </a:lnTo>
                  <a:lnTo>
                    <a:pt x="10116111" y="3610174"/>
                  </a:lnTo>
                  <a:lnTo>
                    <a:pt x="10145189" y="3520526"/>
                  </a:lnTo>
                  <a:lnTo>
                    <a:pt x="10159284" y="3475448"/>
                  </a:lnTo>
                  <a:lnTo>
                    <a:pt x="10173125" y="3430243"/>
                  </a:lnTo>
                  <a:lnTo>
                    <a:pt x="10199791" y="3339580"/>
                  </a:lnTo>
                  <a:lnTo>
                    <a:pt x="10212616" y="3293994"/>
                  </a:lnTo>
                  <a:lnTo>
                    <a:pt x="10237504" y="3202568"/>
                  </a:lnTo>
                  <a:lnTo>
                    <a:pt x="10249567" y="3156601"/>
                  </a:lnTo>
                  <a:lnTo>
                    <a:pt x="10272550" y="3064414"/>
                  </a:lnTo>
                  <a:lnTo>
                    <a:pt x="10283598" y="3018193"/>
                  </a:lnTo>
                  <a:lnTo>
                    <a:pt x="10294391" y="2971719"/>
                  </a:lnTo>
                  <a:lnTo>
                    <a:pt x="10304803" y="2925244"/>
                  </a:lnTo>
                  <a:lnTo>
                    <a:pt x="10324866" y="2832041"/>
                  </a:lnTo>
                  <a:lnTo>
                    <a:pt x="10334390" y="2785185"/>
                  </a:lnTo>
                  <a:lnTo>
                    <a:pt x="10352421" y="2691220"/>
                  </a:lnTo>
                  <a:lnTo>
                    <a:pt x="10361055" y="2644110"/>
                  </a:lnTo>
                  <a:lnTo>
                    <a:pt x="10369436" y="2596874"/>
                  </a:lnTo>
                  <a:lnTo>
                    <a:pt x="10377436" y="2549637"/>
                  </a:lnTo>
                  <a:lnTo>
                    <a:pt x="10385055" y="2502274"/>
                  </a:lnTo>
                  <a:lnTo>
                    <a:pt x="10392419" y="2454783"/>
                  </a:lnTo>
                  <a:lnTo>
                    <a:pt x="10399530" y="2407166"/>
                  </a:lnTo>
                  <a:lnTo>
                    <a:pt x="10412736" y="2311677"/>
                  </a:lnTo>
                  <a:lnTo>
                    <a:pt x="10424672" y="2215934"/>
                  </a:lnTo>
                  <a:lnTo>
                    <a:pt x="10430132" y="2167936"/>
                  </a:lnTo>
                  <a:lnTo>
                    <a:pt x="10435339" y="2119810"/>
                  </a:lnTo>
                  <a:lnTo>
                    <a:pt x="10440164" y="2071685"/>
                  </a:lnTo>
                  <a:lnTo>
                    <a:pt x="10444735" y="2023432"/>
                  </a:lnTo>
                  <a:lnTo>
                    <a:pt x="10449052" y="1975053"/>
                  </a:lnTo>
                  <a:lnTo>
                    <a:pt x="10456671" y="1878294"/>
                  </a:lnTo>
                  <a:lnTo>
                    <a:pt x="10459973" y="1829661"/>
                  </a:lnTo>
                  <a:lnTo>
                    <a:pt x="10465687" y="1732394"/>
                  </a:lnTo>
                  <a:lnTo>
                    <a:pt x="10470131" y="1634874"/>
                  </a:lnTo>
                  <a:lnTo>
                    <a:pt x="10473306" y="1537099"/>
                  </a:lnTo>
                  <a:lnTo>
                    <a:pt x="10475210" y="1439198"/>
                  </a:lnTo>
                  <a:lnTo>
                    <a:pt x="10475845" y="1340915"/>
                  </a:lnTo>
                  <a:lnTo>
                    <a:pt x="10475083" y="1231458"/>
                  </a:lnTo>
                  <a:lnTo>
                    <a:pt x="10474321" y="1176857"/>
                  </a:lnTo>
                  <a:lnTo>
                    <a:pt x="10473179" y="1122510"/>
                  </a:lnTo>
                  <a:lnTo>
                    <a:pt x="10471655" y="1068162"/>
                  </a:lnTo>
                  <a:lnTo>
                    <a:pt x="10469877" y="1013942"/>
                  </a:lnTo>
                  <a:lnTo>
                    <a:pt x="10467845" y="959975"/>
                  </a:lnTo>
                  <a:lnTo>
                    <a:pt x="10465433" y="906009"/>
                  </a:lnTo>
                  <a:lnTo>
                    <a:pt x="10459592" y="798584"/>
                  </a:lnTo>
                  <a:lnTo>
                    <a:pt x="10452481" y="691667"/>
                  </a:lnTo>
                  <a:lnTo>
                    <a:pt x="10448418" y="638462"/>
                  </a:lnTo>
                  <a:lnTo>
                    <a:pt x="10439402" y="532434"/>
                  </a:lnTo>
                  <a:lnTo>
                    <a:pt x="10434323" y="479610"/>
                  </a:lnTo>
                  <a:lnTo>
                    <a:pt x="10428990" y="426914"/>
                  </a:lnTo>
                  <a:lnTo>
                    <a:pt x="10423402" y="374471"/>
                  </a:lnTo>
                  <a:lnTo>
                    <a:pt x="10411212" y="269839"/>
                  </a:lnTo>
                  <a:lnTo>
                    <a:pt x="10404609" y="217778"/>
                  </a:lnTo>
                  <a:lnTo>
                    <a:pt x="10397753" y="165843"/>
                  </a:lnTo>
                  <a:lnTo>
                    <a:pt x="10383023" y="62481"/>
                  </a:lnTo>
                  <a:lnTo>
                    <a:pt x="10373626"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4" name="Google Shape;424;p23"/>
            <p:cNvPicPr preferRelativeResize="0"/>
            <p:nvPr/>
          </p:nvPicPr>
          <p:blipFill rotWithShape="1">
            <a:blip r:embed="rId6">
              <a:alphaModFix/>
            </a:blip>
            <a:srcRect b="0" l="0" r="0" t="0"/>
            <a:stretch/>
          </p:blipFill>
          <p:spPr>
            <a:xfrm>
              <a:off x="1257300" y="2256103"/>
              <a:ext cx="7409081" cy="8319738"/>
            </a:xfrm>
            <a:prstGeom prst="rect">
              <a:avLst/>
            </a:prstGeom>
            <a:noFill/>
            <a:ln>
              <a:noFill/>
            </a:ln>
          </p:spPr>
        </p:pic>
        <p:sp>
          <p:nvSpPr>
            <p:cNvPr id="425" name="Google Shape;425;p23"/>
            <p:cNvSpPr/>
            <p:nvPr/>
          </p:nvSpPr>
          <p:spPr>
            <a:xfrm>
              <a:off x="1581150" y="2578346"/>
              <a:ext cx="6457950" cy="7369175"/>
            </a:xfrm>
            <a:custGeom>
              <a:rect b="b" l="l" r="r" t="t"/>
              <a:pathLst>
                <a:path extrusionOk="0" h="7369175" w="6457950">
                  <a:moveTo>
                    <a:pt x="6456299" y="1377"/>
                  </a:moveTo>
                  <a:lnTo>
                    <a:pt x="3921653" y="1377"/>
                  </a:lnTo>
                  <a:lnTo>
                    <a:pt x="-249" y="7369262"/>
                  </a:lnTo>
                  <a:lnTo>
                    <a:pt x="2587982" y="7369262"/>
                  </a:lnTo>
                  <a:lnTo>
                    <a:pt x="6456299" y="1377"/>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6" name="Google Shape;426;p23"/>
            <p:cNvSpPr/>
            <p:nvPr/>
          </p:nvSpPr>
          <p:spPr>
            <a:xfrm>
              <a:off x="1628508" y="4"/>
              <a:ext cx="7494905" cy="11299825"/>
            </a:xfrm>
            <a:custGeom>
              <a:rect b="b" l="l" r="r" t="t"/>
              <a:pathLst>
                <a:path extrusionOk="0" h="11299825" w="7494905">
                  <a:moveTo>
                    <a:pt x="1475765" y="0"/>
                  </a:moveTo>
                  <a:lnTo>
                    <a:pt x="1277670" y="0"/>
                  </a:lnTo>
                  <a:lnTo>
                    <a:pt x="514908" y="1407706"/>
                  </a:lnTo>
                  <a:lnTo>
                    <a:pt x="726198" y="1407579"/>
                  </a:lnTo>
                  <a:lnTo>
                    <a:pt x="1475765" y="0"/>
                  </a:lnTo>
                  <a:close/>
                </a:path>
                <a:path extrusionOk="0" h="11299825" w="7494905">
                  <a:moveTo>
                    <a:pt x="1818360" y="217258"/>
                  </a:moveTo>
                  <a:lnTo>
                    <a:pt x="1633728" y="220687"/>
                  </a:lnTo>
                  <a:lnTo>
                    <a:pt x="0" y="3235579"/>
                  </a:lnTo>
                  <a:lnTo>
                    <a:pt x="211302" y="3235452"/>
                  </a:lnTo>
                  <a:lnTo>
                    <a:pt x="1818360" y="217258"/>
                  </a:lnTo>
                  <a:close/>
                </a:path>
                <a:path extrusionOk="0" h="11299825" w="7494905">
                  <a:moveTo>
                    <a:pt x="2031809" y="8508035"/>
                  </a:moveTo>
                  <a:lnTo>
                    <a:pt x="1847049" y="8511337"/>
                  </a:lnTo>
                  <a:lnTo>
                    <a:pt x="336499" y="11299266"/>
                  </a:lnTo>
                  <a:lnTo>
                    <a:pt x="545630" y="11299266"/>
                  </a:lnTo>
                  <a:lnTo>
                    <a:pt x="2031809" y="8508035"/>
                  </a:lnTo>
                  <a:close/>
                </a:path>
                <a:path extrusionOk="0" h="11299825" w="7494905">
                  <a:moveTo>
                    <a:pt x="2546718" y="6680162"/>
                  </a:moveTo>
                  <a:lnTo>
                    <a:pt x="2362085" y="6683464"/>
                  </a:lnTo>
                  <a:lnTo>
                    <a:pt x="728357" y="9698469"/>
                  </a:lnTo>
                  <a:lnTo>
                    <a:pt x="939660" y="9698342"/>
                  </a:lnTo>
                  <a:lnTo>
                    <a:pt x="2546718" y="6680162"/>
                  </a:lnTo>
                  <a:close/>
                </a:path>
                <a:path extrusionOk="0" h="11299825" w="7494905">
                  <a:moveTo>
                    <a:pt x="7494867" y="0"/>
                  </a:moveTo>
                  <a:lnTo>
                    <a:pt x="7293737" y="0"/>
                  </a:lnTo>
                  <a:lnTo>
                    <a:pt x="6707848" y="1081239"/>
                  </a:lnTo>
                  <a:lnTo>
                    <a:pt x="6919138" y="1081239"/>
                  </a:lnTo>
                  <a:lnTo>
                    <a:pt x="749486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7" name="Google Shape;427;p23"/>
            <p:cNvPicPr preferRelativeResize="0"/>
            <p:nvPr/>
          </p:nvPicPr>
          <p:blipFill rotWithShape="1">
            <a:blip r:embed="rId7">
              <a:alphaModFix/>
            </a:blip>
            <a:srcRect b="0" l="0" r="0" t="0"/>
            <a:stretch/>
          </p:blipFill>
          <p:spPr>
            <a:xfrm>
              <a:off x="17240250" y="580679"/>
              <a:ext cx="2863850" cy="4987247"/>
            </a:xfrm>
            <a:prstGeom prst="rect">
              <a:avLst/>
            </a:prstGeom>
            <a:noFill/>
            <a:ln>
              <a:noFill/>
            </a:ln>
          </p:spPr>
        </p:pic>
        <p:sp>
          <p:nvSpPr>
            <p:cNvPr id="428" name="Google Shape;428;p23"/>
            <p:cNvSpPr/>
            <p:nvPr/>
          </p:nvSpPr>
          <p:spPr>
            <a:xfrm>
              <a:off x="17554575" y="893183"/>
              <a:ext cx="2552700" cy="4046220"/>
            </a:xfrm>
            <a:custGeom>
              <a:rect b="b" l="l" r="r" t="t"/>
              <a:pathLst>
                <a:path extrusionOk="0" h="4046220" w="2552700">
                  <a:moveTo>
                    <a:pt x="2549525" y="1643"/>
                  </a:moveTo>
                  <a:lnTo>
                    <a:pt x="2257217" y="1897"/>
                  </a:lnTo>
                  <a:lnTo>
                    <a:pt x="-2771" y="4045828"/>
                  </a:lnTo>
                  <a:lnTo>
                    <a:pt x="1626508" y="4047098"/>
                  </a:lnTo>
                  <a:lnTo>
                    <a:pt x="2549525" y="2355217"/>
                  </a:lnTo>
                  <a:lnTo>
                    <a:pt x="2549525" y="1643"/>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nvSpPr>
        <p:spPr>
          <a:xfrm>
            <a:off x="2106595" y="4536928"/>
            <a:ext cx="15786000" cy="2321700"/>
          </a:xfrm>
          <a:prstGeom prst="rect">
            <a:avLst/>
          </a:prstGeom>
          <a:noFill/>
          <a:ln>
            <a:noFill/>
          </a:ln>
        </p:spPr>
        <p:txBody>
          <a:bodyPr anchorCtr="0" anchor="t" bIns="0" lIns="0" spcFirstLastPara="1" rIns="0" wrap="square" tIns="12700">
            <a:spAutoFit/>
          </a:bodyPr>
          <a:lstStyle/>
          <a:p>
            <a:pPr indent="0" lvl="0" marL="12700" marR="5080" rtl="0" algn="l">
              <a:spcBef>
                <a:spcPts val="0"/>
              </a:spcBef>
              <a:spcAft>
                <a:spcPts val="0"/>
              </a:spcAft>
              <a:buSzPts val="1100"/>
              <a:buNone/>
            </a:pPr>
            <a:r>
              <a:rPr lang="en-US" sz="3000">
                <a:latin typeface="Roboto"/>
                <a:ea typeface="Roboto"/>
                <a:cs typeface="Roboto"/>
                <a:sym typeface="Roboto"/>
              </a:rPr>
              <a:t>Dans les années 1990, il y avait un grand enthousiasme pour la technologie AR/VR, mais elle a rapidement disparu en raison du manque de matériel et de contenu numérique appropriés. Cependant, au cours de la dernière décennie, l’intérêt pour les écrans d’immersion a été ravivé grâce aux technologies émergentes qui ont considérablement amélioré leurs systèmes d’imagerie AR/VR.</a:t>
            </a:r>
            <a:endParaRPr sz="3000">
              <a:latin typeface="Roboto"/>
              <a:ea typeface="Roboto"/>
              <a:cs typeface="Roboto"/>
              <a:sym typeface="Roboto"/>
            </a:endParaRPr>
          </a:p>
        </p:txBody>
      </p:sp>
      <p:sp>
        <p:nvSpPr>
          <p:cNvPr id="88" name="Google Shape;88;p3"/>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Technologies </a:t>
            </a:r>
            <a:r>
              <a:rPr lang="en-US"/>
              <a:t>Émergentes</a:t>
            </a:r>
            <a:r>
              <a:rPr lang="en-US"/>
              <a:t> –Réalité Virtuelle (RV) et Réalité Augmentée (RA)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sp>
        <p:nvSpPr>
          <p:cNvPr id="93" name="Google Shape;93;p4"/>
          <p:cNvSpPr/>
          <p:nvPr/>
        </p:nvSpPr>
        <p:spPr>
          <a:xfrm>
            <a:off x="0" y="-1823"/>
            <a:ext cx="20107275" cy="11301095"/>
          </a:xfrm>
          <a:custGeom>
            <a:rect b="b" l="l" r="r" t="t"/>
            <a:pathLst>
              <a:path extrusionOk="0" h="11301095" w="20107275">
                <a:moveTo>
                  <a:pt x="20104100" y="1785"/>
                </a:moveTo>
                <a:lnTo>
                  <a:pt x="0" y="1785"/>
                </a:lnTo>
                <a:lnTo>
                  <a:pt x="0" y="11301096"/>
                </a:lnTo>
                <a:lnTo>
                  <a:pt x="20104100" y="11301096"/>
                </a:lnTo>
                <a:lnTo>
                  <a:pt x="20104100" y="1785"/>
                </a:lnTo>
                <a:close/>
              </a:path>
            </a:pathLst>
          </a:custGeom>
          <a:solidFill>
            <a:srgbClr val="2330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94" name="Google Shape;94;p4"/>
          <p:cNvGrpSpPr/>
          <p:nvPr/>
        </p:nvGrpSpPr>
        <p:grpSpPr>
          <a:xfrm>
            <a:off x="0" y="7739"/>
            <a:ext cx="20107275" cy="11297170"/>
            <a:chOff x="0" y="7739"/>
            <a:chExt cx="20107275" cy="11297170"/>
          </a:xfrm>
        </p:grpSpPr>
        <p:pic>
          <p:nvPicPr>
            <p:cNvPr id="95" name="Google Shape;95;p4"/>
            <p:cNvPicPr preferRelativeResize="0"/>
            <p:nvPr/>
          </p:nvPicPr>
          <p:blipFill rotWithShape="1">
            <a:blip r:embed="rId3">
              <a:alphaModFix/>
            </a:blip>
            <a:srcRect b="0" l="0" r="0" t="0"/>
            <a:stretch/>
          </p:blipFill>
          <p:spPr>
            <a:xfrm>
              <a:off x="7105650" y="10385572"/>
              <a:ext cx="11865153" cy="918814"/>
            </a:xfrm>
            <a:prstGeom prst="rect">
              <a:avLst/>
            </a:prstGeom>
            <a:noFill/>
            <a:ln>
              <a:noFill/>
            </a:ln>
          </p:spPr>
        </p:pic>
        <p:sp>
          <p:nvSpPr>
            <p:cNvPr id="96" name="Google Shape;96;p4"/>
            <p:cNvSpPr/>
            <p:nvPr/>
          </p:nvSpPr>
          <p:spPr>
            <a:xfrm>
              <a:off x="7419975" y="10699615"/>
              <a:ext cx="7410450" cy="605155"/>
            </a:xfrm>
            <a:custGeom>
              <a:rect b="b" l="l" r="r" t="t"/>
              <a:pathLst>
                <a:path extrusionOk="0" h="605154" w="7410450">
                  <a:moveTo>
                    <a:pt x="4612137" y="95"/>
                  </a:moveTo>
                  <a:lnTo>
                    <a:pt x="-1171" y="27091"/>
                  </a:lnTo>
                  <a:lnTo>
                    <a:pt x="-1171" y="604774"/>
                  </a:lnTo>
                  <a:lnTo>
                    <a:pt x="7408026" y="604774"/>
                  </a:lnTo>
                  <a:lnTo>
                    <a:pt x="7374458" y="588740"/>
                  </a:lnTo>
                  <a:lnTo>
                    <a:pt x="7330142" y="568117"/>
                  </a:lnTo>
                  <a:lnTo>
                    <a:pt x="7285699" y="547857"/>
                  </a:lnTo>
                  <a:lnTo>
                    <a:pt x="7241003" y="527962"/>
                  </a:lnTo>
                  <a:lnTo>
                    <a:pt x="7196052" y="508430"/>
                  </a:lnTo>
                  <a:lnTo>
                    <a:pt x="7150847" y="489264"/>
                  </a:lnTo>
                  <a:lnTo>
                    <a:pt x="7105515" y="470467"/>
                  </a:lnTo>
                  <a:lnTo>
                    <a:pt x="7059929" y="452029"/>
                  </a:lnTo>
                  <a:lnTo>
                    <a:pt x="7014216" y="433947"/>
                  </a:lnTo>
                  <a:lnTo>
                    <a:pt x="6968250" y="416246"/>
                  </a:lnTo>
                  <a:lnTo>
                    <a:pt x="6922029" y="398914"/>
                  </a:lnTo>
                  <a:lnTo>
                    <a:pt x="6875681" y="381936"/>
                  </a:lnTo>
                  <a:lnTo>
                    <a:pt x="6829080" y="365327"/>
                  </a:lnTo>
                  <a:lnTo>
                    <a:pt x="6782224" y="349099"/>
                  </a:lnTo>
                  <a:lnTo>
                    <a:pt x="6735114" y="333227"/>
                  </a:lnTo>
                  <a:lnTo>
                    <a:pt x="6687878" y="317723"/>
                  </a:lnTo>
                  <a:lnTo>
                    <a:pt x="6640514" y="302587"/>
                  </a:lnTo>
                  <a:lnTo>
                    <a:pt x="6592897" y="287832"/>
                  </a:lnTo>
                  <a:lnTo>
                    <a:pt x="6545025" y="273432"/>
                  </a:lnTo>
                  <a:lnTo>
                    <a:pt x="6496900" y="259413"/>
                  </a:lnTo>
                  <a:lnTo>
                    <a:pt x="6448648" y="245750"/>
                  </a:lnTo>
                  <a:lnTo>
                    <a:pt x="6400268" y="232468"/>
                  </a:lnTo>
                  <a:lnTo>
                    <a:pt x="6351635" y="219554"/>
                  </a:lnTo>
                  <a:lnTo>
                    <a:pt x="6302748" y="207022"/>
                  </a:lnTo>
                  <a:lnTo>
                    <a:pt x="6253733" y="194844"/>
                  </a:lnTo>
                  <a:lnTo>
                    <a:pt x="6204465" y="183048"/>
                  </a:lnTo>
                  <a:lnTo>
                    <a:pt x="6154943" y="171620"/>
                  </a:lnTo>
                  <a:lnTo>
                    <a:pt x="6105294" y="160572"/>
                  </a:lnTo>
                  <a:lnTo>
                    <a:pt x="6055518" y="149893"/>
                  </a:lnTo>
                  <a:lnTo>
                    <a:pt x="6005488" y="139582"/>
                  </a:lnTo>
                  <a:lnTo>
                    <a:pt x="5955331" y="129653"/>
                  </a:lnTo>
                  <a:lnTo>
                    <a:pt x="5904919" y="120091"/>
                  </a:lnTo>
                  <a:lnTo>
                    <a:pt x="5854254" y="110910"/>
                  </a:lnTo>
                  <a:lnTo>
                    <a:pt x="5803462" y="102098"/>
                  </a:lnTo>
                  <a:lnTo>
                    <a:pt x="5752544" y="93667"/>
                  </a:lnTo>
                  <a:lnTo>
                    <a:pt x="5701371" y="85603"/>
                  </a:lnTo>
                  <a:lnTo>
                    <a:pt x="5650071" y="77921"/>
                  </a:lnTo>
                  <a:lnTo>
                    <a:pt x="5598517" y="70620"/>
                  </a:lnTo>
                  <a:lnTo>
                    <a:pt x="5546709" y="63687"/>
                  </a:lnTo>
                  <a:lnTo>
                    <a:pt x="5494901" y="57134"/>
                  </a:lnTo>
                  <a:lnTo>
                    <a:pt x="5442712" y="50963"/>
                  </a:lnTo>
                  <a:lnTo>
                    <a:pt x="5390524" y="45160"/>
                  </a:lnTo>
                  <a:lnTo>
                    <a:pt x="5338081" y="39751"/>
                  </a:lnTo>
                  <a:lnTo>
                    <a:pt x="5285384" y="34710"/>
                  </a:lnTo>
                  <a:lnTo>
                    <a:pt x="5232561" y="30050"/>
                  </a:lnTo>
                  <a:lnTo>
                    <a:pt x="5179610" y="25758"/>
                  </a:lnTo>
                  <a:lnTo>
                    <a:pt x="4612137" y="9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7" name="Google Shape;97;p4"/>
            <p:cNvPicPr preferRelativeResize="0"/>
            <p:nvPr/>
          </p:nvPicPr>
          <p:blipFill rotWithShape="1">
            <a:blip r:embed="rId4">
              <a:alphaModFix/>
            </a:blip>
            <a:srcRect b="0" l="0" r="0" t="0"/>
            <a:stretch/>
          </p:blipFill>
          <p:spPr>
            <a:xfrm>
              <a:off x="12334875" y="7862964"/>
              <a:ext cx="6788304" cy="3441424"/>
            </a:xfrm>
            <a:prstGeom prst="rect">
              <a:avLst/>
            </a:prstGeom>
            <a:noFill/>
            <a:ln>
              <a:noFill/>
            </a:ln>
          </p:spPr>
        </p:pic>
        <p:sp>
          <p:nvSpPr>
            <p:cNvPr id="98" name="Google Shape;98;p4"/>
            <p:cNvSpPr/>
            <p:nvPr/>
          </p:nvSpPr>
          <p:spPr>
            <a:xfrm>
              <a:off x="14599324" y="8176633"/>
              <a:ext cx="3898265" cy="3128010"/>
            </a:xfrm>
            <a:custGeom>
              <a:rect b="b" l="l" r="r" t="t"/>
              <a:pathLst>
                <a:path extrusionOk="0" h="3128009" w="3898265">
                  <a:moveTo>
                    <a:pt x="3894798" y="493"/>
                  </a:moveTo>
                  <a:lnTo>
                    <a:pt x="1598619" y="493"/>
                  </a:lnTo>
                  <a:lnTo>
                    <a:pt x="-2305" y="3127756"/>
                  </a:lnTo>
                  <a:lnTo>
                    <a:pt x="2315618" y="3127756"/>
                  </a:lnTo>
                  <a:lnTo>
                    <a:pt x="3894798" y="493"/>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9" name="Google Shape;99;p4"/>
            <p:cNvPicPr preferRelativeResize="0"/>
            <p:nvPr/>
          </p:nvPicPr>
          <p:blipFill rotWithShape="1">
            <a:blip r:embed="rId5">
              <a:alphaModFix/>
            </a:blip>
            <a:srcRect b="0" l="0" r="0" t="0"/>
            <a:stretch/>
          </p:blipFill>
          <p:spPr>
            <a:xfrm>
              <a:off x="0" y="9523"/>
              <a:ext cx="11123442" cy="8614531"/>
            </a:xfrm>
            <a:prstGeom prst="rect">
              <a:avLst/>
            </a:prstGeom>
            <a:noFill/>
            <a:ln>
              <a:noFill/>
            </a:ln>
          </p:spPr>
        </p:pic>
        <p:sp>
          <p:nvSpPr>
            <p:cNvPr id="100" name="Google Shape;100;p4"/>
            <p:cNvSpPr/>
            <p:nvPr/>
          </p:nvSpPr>
          <p:spPr>
            <a:xfrm>
              <a:off x="0" y="7739"/>
              <a:ext cx="10495915" cy="7988300"/>
            </a:xfrm>
            <a:custGeom>
              <a:rect b="b" l="l" r="r" t="t"/>
              <a:pathLst>
                <a:path extrusionOk="0" h="7988300" w="10495915">
                  <a:moveTo>
                    <a:pt x="10447148" y="1783"/>
                  </a:moveTo>
                  <a:lnTo>
                    <a:pt x="0" y="1783"/>
                  </a:lnTo>
                  <a:lnTo>
                    <a:pt x="0" y="7988441"/>
                  </a:lnTo>
                  <a:lnTo>
                    <a:pt x="4348428" y="7977775"/>
                  </a:lnTo>
                  <a:lnTo>
                    <a:pt x="4466011" y="7969267"/>
                  </a:lnTo>
                  <a:lnTo>
                    <a:pt x="4582579" y="7959109"/>
                  </a:lnTo>
                  <a:lnTo>
                    <a:pt x="4698131" y="7947172"/>
                  </a:lnTo>
                  <a:lnTo>
                    <a:pt x="4812540" y="7933459"/>
                  </a:lnTo>
                  <a:lnTo>
                    <a:pt x="4925933" y="7918094"/>
                  </a:lnTo>
                  <a:lnTo>
                    <a:pt x="5038310" y="7901079"/>
                  </a:lnTo>
                  <a:lnTo>
                    <a:pt x="5149671" y="7882286"/>
                  </a:lnTo>
                  <a:lnTo>
                    <a:pt x="5259890" y="7861969"/>
                  </a:lnTo>
                  <a:lnTo>
                    <a:pt x="5369093" y="7839874"/>
                  </a:lnTo>
                  <a:lnTo>
                    <a:pt x="5477153" y="7816256"/>
                  </a:lnTo>
                  <a:lnTo>
                    <a:pt x="5584197" y="7790987"/>
                  </a:lnTo>
                  <a:lnTo>
                    <a:pt x="5690225" y="7764194"/>
                  </a:lnTo>
                  <a:lnTo>
                    <a:pt x="5795110" y="7735751"/>
                  </a:lnTo>
                  <a:lnTo>
                    <a:pt x="5898980" y="7705784"/>
                  </a:lnTo>
                  <a:lnTo>
                    <a:pt x="6001834" y="7674166"/>
                  </a:lnTo>
                  <a:lnTo>
                    <a:pt x="6103418" y="7641151"/>
                  </a:lnTo>
                  <a:lnTo>
                    <a:pt x="6204113" y="7606485"/>
                  </a:lnTo>
                  <a:lnTo>
                    <a:pt x="6303665" y="7570423"/>
                  </a:lnTo>
                  <a:lnTo>
                    <a:pt x="6402074" y="7532837"/>
                  </a:lnTo>
                  <a:lnTo>
                    <a:pt x="6499341" y="7493854"/>
                  </a:lnTo>
                  <a:lnTo>
                    <a:pt x="6595592" y="7453347"/>
                  </a:lnTo>
                  <a:lnTo>
                    <a:pt x="6643336" y="7432523"/>
                  </a:lnTo>
                  <a:lnTo>
                    <a:pt x="6690827" y="7411317"/>
                  </a:lnTo>
                  <a:lnTo>
                    <a:pt x="6737936" y="7389857"/>
                  </a:lnTo>
                  <a:lnTo>
                    <a:pt x="6784792" y="7368017"/>
                  </a:lnTo>
                  <a:lnTo>
                    <a:pt x="6831394" y="7345795"/>
                  </a:lnTo>
                  <a:lnTo>
                    <a:pt x="6877741" y="7323193"/>
                  </a:lnTo>
                  <a:lnTo>
                    <a:pt x="6923835" y="7300337"/>
                  </a:lnTo>
                  <a:lnTo>
                    <a:pt x="6969675" y="7276972"/>
                  </a:lnTo>
                  <a:lnTo>
                    <a:pt x="7015134" y="7253481"/>
                  </a:lnTo>
                  <a:lnTo>
                    <a:pt x="7060339" y="7229482"/>
                  </a:lnTo>
                  <a:lnTo>
                    <a:pt x="7105289" y="7205229"/>
                  </a:lnTo>
                  <a:lnTo>
                    <a:pt x="7149986" y="7180594"/>
                  </a:lnTo>
                  <a:lnTo>
                    <a:pt x="7194302" y="7155579"/>
                  </a:lnTo>
                  <a:lnTo>
                    <a:pt x="7238491" y="7130310"/>
                  </a:lnTo>
                  <a:lnTo>
                    <a:pt x="7282299" y="7104660"/>
                  </a:lnTo>
                  <a:lnTo>
                    <a:pt x="7325854" y="7078757"/>
                  </a:lnTo>
                  <a:lnTo>
                    <a:pt x="7369154" y="7052472"/>
                  </a:lnTo>
                  <a:lnTo>
                    <a:pt x="7412073" y="7025806"/>
                  </a:lnTo>
                  <a:lnTo>
                    <a:pt x="7454865" y="6998886"/>
                  </a:lnTo>
                  <a:lnTo>
                    <a:pt x="7497277" y="6971586"/>
                  </a:lnTo>
                  <a:lnTo>
                    <a:pt x="7539434" y="6944031"/>
                  </a:lnTo>
                  <a:lnTo>
                    <a:pt x="7581337" y="6916222"/>
                  </a:lnTo>
                  <a:lnTo>
                    <a:pt x="7664128" y="6859462"/>
                  </a:lnTo>
                  <a:lnTo>
                    <a:pt x="7745903" y="6801432"/>
                  </a:lnTo>
                  <a:lnTo>
                    <a:pt x="7786410" y="6771973"/>
                  </a:lnTo>
                  <a:lnTo>
                    <a:pt x="7826536" y="6742133"/>
                  </a:lnTo>
                  <a:lnTo>
                    <a:pt x="7866407" y="6712038"/>
                  </a:lnTo>
                  <a:lnTo>
                    <a:pt x="7906025" y="6681690"/>
                  </a:lnTo>
                  <a:lnTo>
                    <a:pt x="7945389" y="6650961"/>
                  </a:lnTo>
                  <a:lnTo>
                    <a:pt x="7984372" y="6619978"/>
                  </a:lnTo>
                  <a:lnTo>
                    <a:pt x="8023101" y="6588741"/>
                  </a:lnTo>
                  <a:lnTo>
                    <a:pt x="8061575" y="6557123"/>
                  </a:lnTo>
                  <a:lnTo>
                    <a:pt x="8099796" y="6525251"/>
                  </a:lnTo>
                  <a:lnTo>
                    <a:pt x="8137636" y="6493125"/>
                  </a:lnTo>
                  <a:lnTo>
                    <a:pt x="8175222" y="6460618"/>
                  </a:lnTo>
                  <a:lnTo>
                    <a:pt x="8212555" y="6427857"/>
                  </a:lnTo>
                  <a:lnTo>
                    <a:pt x="8249506" y="6394843"/>
                  </a:lnTo>
                  <a:lnTo>
                    <a:pt x="8286330" y="6361574"/>
                  </a:lnTo>
                  <a:lnTo>
                    <a:pt x="8322773" y="6327924"/>
                  </a:lnTo>
                  <a:lnTo>
                    <a:pt x="8358835" y="6294147"/>
                  </a:lnTo>
                  <a:lnTo>
                    <a:pt x="8394771" y="6259990"/>
                  </a:lnTo>
                  <a:lnTo>
                    <a:pt x="8430325" y="6225451"/>
                  </a:lnTo>
                  <a:lnTo>
                    <a:pt x="8465626" y="6190786"/>
                  </a:lnTo>
                  <a:lnTo>
                    <a:pt x="8500672" y="6155866"/>
                  </a:lnTo>
                  <a:lnTo>
                    <a:pt x="8535338" y="6120566"/>
                  </a:lnTo>
                  <a:lnTo>
                    <a:pt x="8569749" y="6085012"/>
                  </a:lnTo>
                  <a:lnTo>
                    <a:pt x="8603907" y="6049203"/>
                  </a:lnTo>
                  <a:lnTo>
                    <a:pt x="8637683" y="6013141"/>
                  </a:lnTo>
                  <a:lnTo>
                    <a:pt x="8671206" y="5976825"/>
                  </a:lnTo>
                  <a:lnTo>
                    <a:pt x="8704475" y="5940254"/>
                  </a:lnTo>
                  <a:lnTo>
                    <a:pt x="8737363" y="5903430"/>
                  </a:lnTo>
                  <a:lnTo>
                    <a:pt x="8770124" y="5866352"/>
                  </a:lnTo>
                  <a:lnTo>
                    <a:pt x="8802376" y="5829020"/>
                  </a:lnTo>
                  <a:lnTo>
                    <a:pt x="8834502" y="5791434"/>
                  </a:lnTo>
                  <a:lnTo>
                    <a:pt x="8866247" y="5753594"/>
                  </a:lnTo>
                  <a:lnTo>
                    <a:pt x="8897738" y="5715500"/>
                  </a:lnTo>
                  <a:lnTo>
                    <a:pt x="8928975" y="5677152"/>
                  </a:lnTo>
                  <a:lnTo>
                    <a:pt x="8959832" y="5638550"/>
                  </a:lnTo>
                  <a:lnTo>
                    <a:pt x="8990434" y="5599694"/>
                  </a:lnTo>
                  <a:lnTo>
                    <a:pt x="9050749" y="5521348"/>
                  </a:lnTo>
                  <a:lnTo>
                    <a:pt x="9080463" y="5481730"/>
                  </a:lnTo>
                  <a:lnTo>
                    <a:pt x="9109795" y="5441985"/>
                  </a:lnTo>
                  <a:lnTo>
                    <a:pt x="9138873" y="5401859"/>
                  </a:lnTo>
                  <a:lnTo>
                    <a:pt x="9167698" y="5361607"/>
                  </a:lnTo>
                  <a:lnTo>
                    <a:pt x="9196268" y="5321100"/>
                  </a:lnTo>
                  <a:lnTo>
                    <a:pt x="9224458" y="5280467"/>
                  </a:lnTo>
                  <a:lnTo>
                    <a:pt x="9252393" y="5239452"/>
                  </a:lnTo>
                  <a:lnTo>
                    <a:pt x="9279948" y="5198311"/>
                  </a:lnTo>
                  <a:lnTo>
                    <a:pt x="9307249" y="5156915"/>
                  </a:lnTo>
                  <a:lnTo>
                    <a:pt x="9334295" y="5115266"/>
                  </a:lnTo>
                  <a:lnTo>
                    <a:pt x="9360961" y="5073489"/>
                  </a:lnTo>
                  <a:lnTo>
                    <a:pt x="9387373" y="5031459"/>
                  </a:lnTo>
                  <a:lnTo>
                    <a:pt x="9413531" y="4989175"/>
                  </a:lnTo>
                  <a:lnTo>
                    <a:pt x="9439308" y="4946763"/>
                  </a:lnTo>
                  <a:lnTo>
                    <a:pt x="9490100" y="4861179"/>
                  </a:lnTo>
                  <a:lnTo>
                    <a:pt x="9514988" y="4818006"/>
                  </a:lnTo>
                  <a:lnTo>
                    <a:pt x="9563875" y="4731278"/>
                  </a:lnTo>
                  <a:lnTo>
                    <a:pt x="9587874" y="4687470"/>
                  </a:lnTo>
                  <a:lnTo>
                    <a:pt x="9611493" y="4643535"/>
                  </a:lnTo>
                  <a:lnTo>
                    <a:pt x="9634857" y="4599473"/>
                  </a:lnTo>
                  <a:lnTo>
                    <a:pt x="9657967" y="4555157"/>
                  </a:lnTo>
                  <a:lnTo>
                    <a:pt x="9680697" y="4510714"/>
                  </a:lnTo>
                  <a:lnTo>
                    <a:pt x="9703172" y="4466017"/>
                  </a:lnTo>
                  <a:lnTo>
                    <a:pt x="9725394" y="4421193"/>
                  </a:lnTo>
                  <a:lnTo>
                    <a:pt x="9747234" y="4376115"/>
                  </a:lnTo>
                  <a:lnTo>
                    <a:pt x="9790026" y="4285452"/>
                  </a:lnTo>
                  <a:lnTo>
                    <a:pt x="9810978" y="4239739"/>
                  </a:lnTo>
                  <a:lnTo>
                    <a:pt x="9831549" y="4194026"/>
                  </a:lnTo>
                  <a:lnTo>
                    <a:pt x="9851866" y="4148059"/>
                  </a:lnTo>
                  <a:lnTo>
                    <a:pt x="9891610" y="4055491"/>
                  </a:lnTo>
                  <a:lnTo>
                    <a:pt x="9910911" y="4009016"/>
                  </a:lnTo>
                  <a:lnTo>
                    <a:pt x="9929958" y="3962415"/>
                  </a:lnTo>
                  <a:lnTo>
                    <a:pt x="9948751" y="3915559"/>
                  </a:lnTo>
                  <a:lnTo>
                    <a:pt x="9967290" y="3868577"/>
                  </a:lnTo>
                  <a:lnTo>
                    <a:pt x="9985449" y="3821340"/>
                  </a:lnTo>
                  <a:lnTo>
                    <a:pt x="10003226" y="3774103"/>
                  </a:lnTo>
                  <a:lnTo>
                    <a:pt x="10020749" y="3726613"/>
                  </a:lnTo>
                  <a:lnTo>
                    <a:pt x="10038018" y="3678995"/>
                  </a:lnTo>
                  <a:lnTo>
                    <a:pt x="10054907" y="3631124"/>
                  </a:lnTo>
                  <a:lnTo>
                    <a:pt x="10071414" y="3583253"/>
                  </a:lnTo>
                  <a:lnTo>
                    <a:pt x="10087667" y="3535127"/>
                  </a:lnTo>
                  <a:lnTo>
                    <a:pt x="10103667" y="3486875"/>
                  </a:lnTo>
                  <a:lnTo>
                    <a:pt x="10134650" y="3389862"/>
                  </a:lnTo>
                  <a:lnTo>
                    <a:pt x="10149634" y="3341229"/>
                  </a:lnTo>
                  <a:lnTo>
                    <a:pt x="10164363" y="3292342"/>
                  </a:lnTo>
                  <a:lnTo>
                    <a:pt x="10178712" y="3243327"/>
                  </a:lnTo>
                  <a:lnTo>
                    <a:pt x="10192807" y="3194186"/>
                  </a:lnTo>
                  <a:lnTo>
                    <a:pt x="10206648" y="3144918"/>
                  </a:lnTo>
                  <a:lnTo>
                    <a:pt x="10233186" y="3046000"/>
                  </a:lnTo>
                  <a:lnTo>
                    <a:pt x="10246011" y="2996351"/>
                  </a:lnTo>
                  <a:lnTo>
                    <a:pt x="10258456" y="2946575"/>
                  </a:lnTo>
                  <a:lnTo>
                    <a:pt x="10270646" y="2896672"/>
                  </a:lnTo>
                  <a:lnTo>
                    <a:pt x="10282455" y="2846642"/>
                  </a:lnTo>
                  <a:lnTo>
                    <a:pt x="10294010" y="2796485"/>
                  </a:lnTo>
                  <a:lnTo>
                    <a:pt x="10305184" y="2746201"/>
                  </a:lnTo>
                  <a:lnTo>
                    <a:pt x="10316104" y="2695790"/>
                  </a:lnTo>
                  <a:lnTo>
                    <a:pt x="10326771" y="2645252"/>
                  </a:lnTo>
                  <a:lnTo>
                    <a:pt x="10346961" y="2543922"/>
                  </a:lnTo>
                  <a:lnTo>
                    <a:pt x="10365881" y="2442084"/>
                  </a:lnTo>
                  <a:lnTo>
                    <a:pt x="10383404" y="2339738"/>
                  </a:lnTo>
                  <a:lnTo>
                    <a:pt x="10391784" y="2288438"/>
                  </a:lnTo>
                  <a:lnTo>
                    <a:pt x="10407530" y="2185584"/>
                  </a:lnTo>
                  <a:lnTo>
                    <a:pt x="10414895" y="2133903"/>
                  </a:lnTo>
                  <a:lnTo>
                    <a:pt x="10428609" y="2030542"/>
                  </a:lnTo>
                  <a:lnTo>
                    <a:pt x="10441053" y="1926672"/>
                  </a:lnTo>
                  <a:lnTo>
                    <a:pt x="10446767" y="1874610"/>
                  </a:lnTo>
                  <a:lnTo>
                    <a:pt x="10452227" y="1822422"/>
                  </a:lnTo>
                  <a:lnTo>
                    <a:pt x="10457306" y="1770233"/>
                  </a:lnTo>
                  <a:lnTo>
                    <a:pt x="10462131" y="1717917"/>
                  </a:lnTo>
                  <a:lnTo>
                    <a:pt x="10466576" y="1665474"/>
                  </a:lnTo>
                  <a:lnTo>
                    <a:pt x="10470639" y="1613032"/>
                  </a:lnTo>
                  <a:lnTo>
                    <a:pt x="10474448" y="1560462"/>
                  </a:lnTo>
                  <a:lnTo>
                    <a:pt x="10477877" y="1507892"/>
                  </a:lnTo>
                  <a:lnTo>
                    <a:pt x="10481051" y="1455196"/>
                  </a:lnTo>
                  <a:lnTo>
                    <a:pt x="10483845" y="1402372"/>
                  </a:lnTo>
                  <a:lnTo>
                    <a:pt x="10486258" y="1349548"/>
                  </a:lnTo>
                  <a:lnTo>
                    <a:pt x="10490321" y="1243647"/>
                  </a:lnTo>
                  <a:lnTo>
                    <a:pt x="10492860" y="1137492"/>
                  </a:lnTo>
                  <a:lnTo>
                    <a:pt x="10493749" y="1084414"/>
                  </a:lnTo>
                  <a:lnTo>
                    <a:pt x="10494257" y="1031083"/>
                  </a:lnTo>
                  <a:lnTo>
                    <a:pt x="10494257" y="922642"/>
                  </a:lnTo>
                  <a:lnTo>
                    <a:pt x="10493876" y="867405"/>
                  </a:lnTo>
                  <a:lnTo>
                    <a:pt x="10493114" y="812296"/>
                  </a:lnTo>
                  <a:lnTo>
                    <a:pt x="10492099" y="757441"/>
                  </a:lnTo>
                  <a:lnTo>
                    <a:pt x="10490702" y="702585"/>
                  </a:lnTo>
                  <a:lnTo>
                    <a:pt x="10489051" y="647857"/>
                  </a:lnTo>
                  <a:lnTo>
                    <a:pt x="10487146" y="593256"/>
                  </a:lnTo>
                  <a:lnTo>
                    <a:pt x="10484988" y="538781"/>
                  </a:lnTo>
                  <a:lnTo>
                    <a:pt x="10482575" y="484434"/>
                  </a:lnTo>
                  <a:lnTo>
                    <a:pt x="10479782" y="430214"/>
                  </a:lnTo>
                  <a:lnTo>
                    <a:pt x="10473306" y="322281"/>
                  </a:lnTo>
                  <a:lnTo>
                    <a:pt x="10469623" y="268441"/>
                  </a:lnTo>
                  <a:lnTo>
                    <a:pt x="10465687" y="214729"/>
                  </a:lnTo>
                  <a:lnTo>
                    <a:pt x="10461496" y="161143"/>
                  </a:lnTo>
                  <a:lnTo>
                    <a:pt x="10452227" y="54353"/>
                  </a:lnTo>
                  <a:lnTo>
                    <a:pt x="10447148" y="1783"/>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1" name="Google Shape;101;p4"/>
            <p:cNvPicPr preferRelativeResize="0"/>
            <p:nvPr/>
          </p:nvPicPr>
          <p:blipFill rotWithShape="1">
            <a:blip r:embed="rId6">
              <a:alphaModFix/>
            </a:blip>
            <a:srcRect b="0" l="0" r="0" t="0"/>
            <a:stretch/>
          </p:blipFill>
          <p:spPr>
            <a:xfrm>
              <a:off x="904875" y="2008594"/>
              <a:ext cx="7675794" cy="8938557"/>
            </a:xfrm>
            <a:prstGeom prst="rect">
              <a:avLst/>
            </a:prstGeom>
            <a:noFill/>
            <a:ln>
              <a:noFill/>
            </a:ln>
          </p:spPr>
        </p:pic>
        <p:sp>
          <p:nvSpPr>
            <p:cNvPr id="102" name="Google Shape;102;p4"/>
            <p:cNvSpPr/>
            <p:nvPr/>
          </p:nvSpPr>
          <p:spPr>
            <a:xfrm>
              <a:off x="1219200" y="2321298"/>
              <a:ext cx="6734175" cy="7997190"/>
            </a:xfrm>
            <a:custGeom>
              <a:rect b="b" l="l" r="r" t="t"/>
              <a:pathLst>
                <a:path extrusionOk="0" h="7997190" w="6734175">
                  <a:moveTo>
                    <a:pt x="6732411" y="1418"/>
                  </a:moveTo>
                  <a:lnTo>
                    <a:pt x="4089323" y="1418"/>
                  </a:lnTo>
                  <a:lnTo>
                    <a:pt x="-192" y="7997117"/>
                  </a:lnTo>
                  <a:lnTo>
                    <a:pt x="2698639" y="7997117"/>
                  </a:lnTo>
                  <a:lnTo>
                    <a:pt x="6732411" y="1418"/>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3" name="Google Shape;103;p4"/>
            <p:cNvSpPr/>
            <p:nvPr/>
          </p:nvSpPr>
          <p:spPr>
            <a:xfrm>
              <a:off x="1266621" y="9529"/>
              <a:ext cx="7571105" cy="11295380"/>
            </a:xfrm>
            <a:custGeom>
              <a:rect b="b" l="l" r="r" t="t"/>
              <a:pathLst>
                <a:path extrusionOk="0" h="11295380" w="7571105">
                  <a:moveTo>
                    <a:pt x="1295069" y="0"/>
                  </a:moveTo>
                  <a:lnTo>
                    <a:pt x="1084275" y="0"/>
                  </a:lnTo>
                  <a:lnTo>
                    <a:pt x="536867" y="1051267"/>
                  </a:lnTo>
                  <a:lnTo>
                    <a:pt x="757174" y="1051267"/>
                  </a:lnTo>
                  <a:lnTo>
                    <a:pt x="1295069" y="0"/>
                  </a:lnTo>
                  <a:close/>
                </a:path>
                <a:path extrusionOk="0" h="11295380" w="7571105">
                  <a:moveTo>
                    <a:pt x="1772894" y="0"/>
                  </a:moveTo>
                  <a:lnTo>
                    <a:pt x="1580007" y="0"/>
                  </a:lnTo>
                  <a:lnTo>
                    <a:pt x="0" y="3034817"/>
                  </a:lnTo>
                  <a:lnTo>
                    <a:pt x="220306" y="3034690"/>
                  </a:lnTo>
                  <a:lnTo>
                    <a:pt x="1772894" y="0"/>
                  </a:lnTo>
                  <a:close/>
                </a:path>
                <a:path extrusionOk="0" h="11295380" w="7571105">
                  <a:moveTo>
                    <a:pt x="2118525" y="8756155"/>
                  </a:moveTo>
                  <a:lnTo>
                    <a:pt x="1925904" y="8759711"/>
                  </a:lnTo>
                  <a:lnTo>
                    <a:pt x="605955" y="11294859"/>
                  </a:lnTo>
                  <a:lnTo>
                    <a:pt x="819658" y="11294859"/>
                  </a:lnTo>
                  <a:lnTo>
                    <a:pt x="2118525" y="8756155"/>
                  </a:lnTo>
                  <a:close/>
                </a:path>
                <a:path extrusionOk="0" h="11295380" w="7571105">
                  <a:moveTo>
                    <a:pt x="2655405" y="6772732"/>
                  </a:moveTo>
                  <a:lnTo>
                    <a:pt x="2462771" y="6776288"/>
                  </a:lnTo>
                  <a:lnTo>
                    <a:pt x="759333" y="10047872"/>
                  </a:lnTo>
                  <a:lnTo>
                    <a:pt x="979779" y="10047808"/>
                  </a:lnTo>
                  <a:lnTo>
                    <a:pt x="2655405" y="6772732"/>
                  </a:lnTo>
                  <a:close/>
                </a:path>
                <a:path extrusionOk="0" h="11295380"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4" name="Google Shape;104;p4"/>
            <p:cNvPicPr preferRelativeResize="0"/>
            <p:nvPr/>
          </p:nvPicPr>
          <p:blipFill rotWithShape="1">
            <a:blip r:embed="rId7">
              <a:alphaModFix/>
            </a:blip>
            <a:srcRect b="0" l="0" r="0" t="0"/>
            <a:stretch/>
          </p:blipFill>
          <p:spPr>
            <a:xfrm>
              <a:off x="17554575" y="190342"/>
              <a:ext cx="2549525" cy="5329958"/>
            </a:xfrm>
            <a:prstGeom prst="rect">
              <a:avLst/>
            </a:prstGeom>
            <a:noFill/>
            <a:ln>
              <a:noFill/>
            </a:ln>
          </p:spPr>
        </p:pic>
        <p:sp>
          <p:nvSpPr>
            <p:cNvPr id="105" name="Google Shape;105;p4"/>
            <p:cNvSpPr/>
            <p:nvPr/>
          </p:nvSpPr>
          <p:spPr>
            <a:xfrm>
              <a:off x="17878425" y="740783"/>
              <a:ext cx="2228850" cy="4150995"/>
            </a:xfrm>
            <a:custGeom>
              <a:rect b="b" l="l" r="r" t="t"/>
              <a:pathLst>
                <a:path extrusionOk="0" h="4150995" w="2228850">
                  <a:moveTo>
                    <a:pt x="2225167" y="1667"/>
                  </a:moveTo>
                  <a:lnTo>
                    <a:pt x="-2822" y="4150356"/>
                  </a:lnTo>
                  <a:lnTo>
                    <a:pt x="1692613" y="4151626"/>
                  </a:lnTo>
                  <a:lnTo>
                    <a:pt x="2225167" y="3135914"/>
                  </a:lnTo>
                  <a:lnTo>
                    <a:pt x="2225167" y="1667"/>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6" name="Google Shape;106;p4"/>
            <p:cNvSpPr/>
            <p:nvPr/>
          </p:nvSpPr>
          <p:spPr>
            <a:xfrm>
              <a:off x="504825" y="502836"/>
              <a:ext cx="19096990" cy="10253980"/>
            </a:xfrm>
            <a:custGeom>
              <a:rect b="b" l="l" r="r" t="t"/>
              <a:pathLst>
                <a:path extrusionOk="0" h="10253980" w="19096990">
                  <a:moveTo>
                    <a:pt x="19093895" y="1705"/>
                  </a:moveTo>
                  <a:lnTo>
                    <a:pt x="-79" y="1705"/>
                  </a:lnTo>
                  <a:lnTo>
                    <a:pt x="-79" y="10253939"/>
                  </a:lnTo>
                  <a:lnTo>
                    <a:pt x="19093895" y="10253939"/>
                  </a:lnTo>
                  <a:lnTo>
                    <a:pt x="19093895" y="1705"/>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7" name="Google Shape;107;p4"/>
          <p:cNvSpPr txBox="1"/>
          <p:nvPr/>
        </p:nvSpPr>
        <p:spPr>
          <a:xfrm>
            <a:off x="2106595" y="4536928"/>
            <a:ext cx="15831900" cy="1860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Les avancées technologiques récentes offrent des interactions homme-numérique plus intéressantes qui vont au-delà des écrans plats traditionnels. Les casques de réalité augmentée (RA) et la réalité virtuelle (RV) deviennent la prochaine génération d’écrans interactifs offrant des expériences visuelles tridimensionnelles (3D) en direct.</a:t>
            </a:r>
            <a:endParaRPr sz="3000">
              <a:latin typeface="Roboto"/>
              <a:ea typeface="Roboto"/>
              <a:cs typeface="Roboto"/>
              <a:sym typeface="Roboto"/>
            </a:endParaRPr>
          </a:p>
        </p:txBody>
      </p:sp>
      <p:sp>
        <p:nvSpPr>
          <p:cNvPr id="108" name="Google Shape;108;p4"/>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Technologies Émergentes –Réalité Virtuelle (RV) et Réalité Augmentée (RA)</a:t>
            </a:r>
            <a:endParaRPr/>
          </a:p>
        </p:txBody>
      </p:sp>
      <p:grpSp>
        <p:nvGrpSpPr>
          <p:cNvPr id="109" name="Google Shape;109;p4"/>
          <p:cNvGrpSpPr/>
          <p:nvPr/>
        </p:nvGrpSpPr>
        <p:grpSpPr>
          <a:xfrm>
            <a:off x="2114550" y="6701556"/>
            <a:ext cx="15142024" cy="3617223"/>
            <a:chOff x="2114550" y="6701556"/>
            <a:chExt cx="15142024" cy="3617223"/>
          </a:xfrm>
        </p:grpSpPr>
        <p:pic>
          <p:nvPicPr>
            <p:cNvPr id="110" name="Google Shape;110;p4"/>
            <p:cNvPicPr preferRelativeResize="0"/>
            <p:nvPr/>
          </p:nvPicPr>
          <p:blipFill rotWithShape="1">
            <a:blip r:embed="rId8">
              <a:alphaModFix/>
            </a:blip>
            <a:srcRect b="0" l="0" r="0" t="0"/>
            <a:stretch/>
          </p:blipFill>
          <p:spPr>
            <a:xfrm>
              <a:off x="14687550" y="6730101"/>
              <a:ext cx="2569024" cy="3588678"/>
            </a:xfrm>
            <a:prstGeom prst="rect">
              <a:avLst/>
            </a:prstGeom>
            <a:noFill/>
            <a:ln>
              <a:noFill/>
            </a:ln>
          </p:spPr>
        </p:pic>
        <p:pic>
          <p:nvPicPr>
            <p:cNvPr id="111" name="Google Shape;111;p4"/>
            <p:cNvPicPr preferRelativeResize="0"/>
            <p:nvPr/>
          </p:nvPicPr>
          <p:blipFill rotWithShape="1">
            <a:blip r:embed="rId9">
              <a:alphaModFix/>
            </a:blip>
            <a:srcRect b="0" l="0" r="0" t="0"/>
            <a:stretch/>
          </p:blipFill>
          <p:spPr>
            <a:xfrm>
              <a:off x="8791575" y="6701556"/>
              <a:ext cx="5446051" cy="3579149"/>
            </a:xfrm>
            <a:prstGeom prst="rect">
              <a:avLst/>
            </a:prstGeom>
            <a:noFill/>
            <a:ln>
              <a:noFill/>
            </a:ln>
          </p:spPr>
        </p:pic>
        <p:pic>
          <p:nvPicPr>
            <p:cNvPr id="112" name="Google Shape;112;p4"/>
            <p:cNvPicPr preferRelativeResize="0"/>
            <p:nvPr/>
          </p:nvPicPr>
          <p:blipFill rotWithShape="1">
            <a:blip r:embed="rId10">
              <a:alphaModFix/>
            </a:blip>
            <a:srcRect b="0" l="0" r="0" t="0"/>
            <a:stretch/>
          </p:blipFill>
          <p:spPr>
            <a:xfrm>
              <a:off x="2114550" y="6730127"/>
              <a:ext cx="6361361" cy="3531528"/>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2106595" y="4536928"/>
            <a:ext cx="16103100" cy="1860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RV et RA ont un potentiel passionnant dans de nombreux domaines à l’avenir. Les deux technologies sont connues pour leur expérience enrichie qui réunit un monde virtuel et réel avec des éléments visuels tridimensionnels améliorés. Ils ont diverses applications dans l’éducation, les soins de santé, l’ingénierie, les jeux et la publicité.</a:t>
            </a:r>
            <a:endParaRPr sz="3000">
              <a:latin typeface="Roboto"/>
              <a:ea typeface="Roboto"/>
              <a:cs typeface="Roboto"/>
              <a:sym typeface="Roboto"/>
            </a:endParaRPr>
          </a:p>
        </p:txBody>
      </p:sp>
      <p:sp>
        <p:nvSpPr>
          <p:cNvPr id="118" name="Google Shape;118;p5"/>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Technologies Émergentes –Réalité Virtuelle (RV) et Réalité Augmentée (RA)</a:t>
            </a:r>
            <a:endParaRPr/>
          </a:p>
        </p:txBody>
      </p:sp>
      <p:grpSp>
        <p:nvGrpSpPr>
          <p:cNvPr id="119" name="Google Shape;119;p5"/>
          <p:cNvGrpSpPr/>
          <p:nvPr/>
        </p:nvGrpSpPr>
        <p:grpSpPr>
          <a:xfrm>
            <a:off x="2124075" y="7006220"/>
            <a:ext cx="15618197" cy="3188786"/>
            <a:chOff x="2124075" y="7006220"/>
            <a:chExt cx="15618197" cy="3188786"/>
          </a:xfrm>
        </p:grpSpPr>
        <p:pic>
          <p:nvPicPr>
            <p:cNvPr id="120" name="Google Shape;120;p5"/>
            <p:cNvPicPr preferRelativeResize="0"/>
            <p:nvPr/>
          </p:nvPicPr>
          <p:blipFill rotWithShape="1">
            <a:blip r:embed="rId3">
              <a:alphaModFix/>
            </a:blip>
            <a:srcRect b="0" l="0" r="0" t="0"/>
            <a:stretch/>
          </p:blipFill>
          <p:spPr>
            <a:xfrm>
              <a:off x="11791950" y="7225133"/>
              <a:ext cx="5950322" cy="2969873"/>
            </a:xfrm>
            <a:prstGeom prst="rect">
              <a:avLst/>
            </a:prstGeom>
            <a:noFill/>
            <a:ln>
              <a:noFill/>
            </a:ln>
          </p:spPr>
        </p:pic>
        <p:pic>
          <p:nvPicPr>
            <p:cNvPr id="121" name="Google Shape;121;p5"/>
            <p:cNvPicPr preferRelativeResize="0"/>
            <p:nvPr/>
          </p:nvPicPr>
          <p:blipFill rotWithShape="1">
            <a:blip r:embed="rId4">
              <a:alphaModFix/>
            </a:blip>
            <a:srcRect b="0" l="0" r="0" t="0"/>
            <a:stretch/>
          </p:blipFill>
          <p:spPr>
            <a:xfrm>
              <a:off x="7200900" y="7006220"/>
              <a:ext cx="4236818" cy="3169749"/>
            </a:xfrm>
            <a:prstGeom prst="rect">
              <a:avLst/>
            </a:prstGeom>
            <a:noFill/>
            <a:ln>
              <a:noFill/>
            </a:ln>
          </p:spPr>
        </p:pic>
        <p:pic>
          <p:nvPicPr>
            <p:cNvPr id="122" name="Google Shape;122;p5"/>
            <p:cNvPicPr preferRelativeResize="0"/>
            <p:nvPr/>
          </p:nvPicPr>
          <p:blipFill rotWithShape="1">
            <a:blip r:embed="rId5">
              <a:alphaModFix/>
            </a:blip>
            <a:srcRect b="0" l="0" r="0" t="0"/>
            <a:stretch/>
          </p:blipFill>
          <p:spPr>
            <a:xfrm>
              <a:off x="2124075" y="7053837"/>
              <a:ext cx="4713795" cy="313165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 type="body"/>
          </p:nvPr>
        </p:nvSpPr>
        <p:spPr>
          <a:xfrm>
            <a:off x="2106595" y="4536928"/>
            <a:ext cx="16036200" cy="3245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a:t>La réalité augmentée (RA) et la réalité virtuelle (RV) sont deux technologies différentes avec des différences significatives dans la fonctionnalité et l’expérience de </a:t>
            </a:r>
            <a:r>
              <a:rPr lang="en-US"/>
              <a:t>l'utilisateur</a:t>
            </a:r>
            <a:r>
              <a:rPr lang="en-US"/>
              <a:t>/trice. La AR est une technologie qui superpose des informations numériques, telles que des images, des vidéos ou des modèles tridimensionnels, dans la vue de l’utilisateur/trice pour le monde réel, généralement en utilisant la caméra ou l’écran. Cela permet aux utilisateurs/trices d’interagir simultanément avec le monde numérique et physique.</a:t>
            </a:r>
            <a:endParaRPr/>
          </a:p>
          <a:p>
            <a:pPr indent="0" lvl="0" marL="12700" marR="5080" rtl="0" algn="l">
              <a:lnSpc>
                <a:spcPct val="100000"/>
              </a:lnSpc>
              <a:spcBef>
                <a:spcPts val="0"/>
              </a:spcBef>
              <a:spcAft>
                <a:spcPts val="0"/>
              </a:spcAft>
              <a:buNone/>
            </a:pPr>
            <a:r>
              <a:t/>
            </a:r>
            <a:endParaRPr/>
          </a:p>
        </p:txBody>
      </p:sp>
      <p:sp>
        <p:nvSpPr>
          <p:cNvPr id="128" name="Google Shape;128;p6"/>
          <p:cNvSpPr txBox="1"/>
          <p:nvPr>
            <p:ph type="title"/>
          </p:nvPr>
        </p:nvSpPr>
        <p:spPr>
          <a:xfrm>
            <a:off x="2080564" y="2634895"/>
            <a:ext cx="13859700" cy="1739700"/>
          </a:xfrm>
          <a:prstGeom prst="rect">
            <a:avLst/>
          </a:prstGeom>
          <a:noFill/>
          <a:ln>
            <a:noFill/>
          </a:ln>
        </p:spPr>
        <p:txBody>
          <a:bodyPr anchorCtr="0" anchor="t" bIns="0" lIns="0" spcFirstLastPara="1" rIns="0" wrap="square" tIns="11425">
            <a:spAutoFit/>
          </a:bodyPr>
          <a:lstStyle/>
          <a:p>
            <a:pPr indent="0" lvl="0" marL="97155" marR="5080" rtl="0" algn="l">
              <a:lnSpc>
                <a:spcPct val="100499"/>
              </a:lnSpc>
              <a:spcBef>
                <a:spcPts val="0"/>
              </a:spcBef>
              <a:spcAft>
                <a:spcPts val="0"/>
              </a:spcAft>
              <a:buNone/>
            </a:pPr>
            <a:r>
              <a:rPr lang="en-US"/>
              <a:t>Technologies Émergentes –Réalité Virtuelle (RV) et Réalité Augmentée (RA)</a:t>
            </a:r>
            <a:endParaRPr/>
          </a:p>
        </p:txBody>
      </p:sp>
      <p:grpSp>
        <p:nvGrpSpPr>
          <p:cNvPr id="129" name="Google Shape;129;p6"/>
          <p:cNvGrpSpPr/>
          <p:nvPr/>
        </p:nvGrpSpPr>
        <p:grpSpPr>
          <a:xfrm>
            <a:off x="2143125" y="7063348"/>
            <a:ext cx="15256302" cy="3141183"/>
            <a:chOff x="2143125" y="7063348"/>
            <a:chExt cx="15256302" cy="3141183"/>
          </a:xfrm>
        </p:grpSpPr>
        <p:pic>
          <p:nvPicPr>
            <p:cNvPr id="130" name="Google Shape;130;p6"/>
            <p:cNvPicPr preferRelativeResize="0"/>
            <p:nvPr/>
          </p:nvPicPr>
          <p:blipFill rotWithShape="1">
            <a:blip r:embed="rId3">
              <a:alphaModFix/>
            </a:blip>
            <a:srcRect b="0" l="0" r="0" t="0"/>
            <a:stretch/>
          </p:blipFill>
          <p:spPr>
            <a:xfrm>
              <a:off x="12687300" y="7063348"/>
              <a:ext cx="4712127" cy="3141183"/>
            </a:xfrm>
            <a:prstGeom prst="rect">
              <a:avLst/>
            </a:prstGeom>
            <a:noFill/>
            <a:ln>
              <a:noFill/>
            </a:ln>
          </p:spPr>
        </p:pic>
        <p:pic>
          <p:nvPicPr>
            <p:cNvPr id="131" name="Google Shape;131;p6"/>
            <p:cNvPicPr preferRelativeResize="0"/>
            <p:nvPr/>
          </p:nvPicPr>
          <p:blipFill rotWithShape="1">
            <a:blip r:embed="rId4">
              <a:alphaModFix/>
            </a:blip>
            <a:srcRect b="0" l="0" r="0" t="0"/>
            <a:stretch/>
          </p:blipFill>
          <p:spPr>
            <a:xfrm>
              <a:off x="7915275" y="7367973"/>
              <a:ext cx="4274799" cy="2836558"/>
            </a:xfrm>
            <a:prstGeom prst="rect">
              <a:avLst/>
            </a:prstGeom>
            <a:noFill/>
            <a:ln>
              <a:noFill/>
            </a:ln>
          </p:spPr>
        </p:pic>
        <p:pic>
          <p:nvPicPr>
            <p:cNvPr id="132" name="Google Shape;132;p6"/>
            <p:cNvPicPr preferRelativeResize="0"/>
            <p:nvPr/>
          </p:nvPicPr>
          <p:blipFill rotWithShape="1">
            <a:blip r:embed="rId5">
              <a:alphaModFix/>
            </a:blip>
            <a:srcRect b="0" l="0" r="0" t="0"/>
            <a:stretch/>
          </p:blipFill>
          <p:spPr>
            <a:xfrm>
              <a:off x="2143125" y="7272789"/>
              <a:ext cx="4456657" cy="2817493"/>
            </a:xfrm>
            <a:prstGeom prst="rect">
              <a:avLst/>
            </a:prstGeom>
            <a:noFill/>
            <a:ln>
              <a:noFill/>
            </a:ln>
          </p:spPr>
        </p:pic>
        <p:pic>
          <p:nvPicPr>
            <p:cNvPr id="133" name="Google Shape;133;p6"/>
            <p:cNvPicPr preferRelativeResize="0"/>
            <p:nvPr/>
          </p:nvPicPr>
          <p:blipFill rotWithShape="1">
            <a:blip r:embed="rId6">
              <a:alphaModFix/>
            </a:blip>
            <a:srcRect b="0" l="0" r="0" t="0"/>
            <a:stretch/>
          </p:blipFill>
          <p:spPr>
            <a:xfrm>
              <a:off x="5819775" y="7387033"/>
              <a:ext cx="1856162" cy="278893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7"/>
          <p:cNvGrpSpPr/>
          <p:nvPr/>
        </p:nvGrpSpPr>
        <p:grpSpPr>
          <a:xfrm>
            <a:off x="0" y="-1785"/>
            <a:ext cx="20107275" cy="11306694"/>
            <a:chOff x="0" y="-1785"/>
            <a:chExt cx="20107275" cy="11306694"/>
          </a:xfrm>
        </p:grpSpPr>
        <p:pic>
          <p:nvPicPr>
            <p:cNvPr id="139" name="Google Shape;139;p7"/>
            <p:cNvPicPr preferRelativeResize="0"/>
            <p:nvPr/>
          </p:nvPicPr>
          <p:blipFill rotWithShape="1">
            <a:blip r:embed="rId3">
              <a:alphaModFix/>
            </a:blip>
            <a:srcRect b="0" l="0" r="0" t="0"/>
            <a:stretch/>
          </p:blipFill>
          <p:spPr>
            <a:xfrm>
              <a:off x="7105650" y="10376052"/>
              <a:ext cx="11865153" cy="928334"/>
            </a:xfrm>
            <a:prstGeom prst="rect">
              <a:avLst/>
            </a:prstGeom>
            <a:noFill/>
            <a:ln>
              <a:noFill/>
            </a:ln>
          </p:spPr>
        </p:pic>
        <p:sp>
          <p:nvSpPr>
            <p:cNvPr id="140" name="Google Shape;140;p7"/>
            <p:cNvSpPr/>
            <p:nvPr/>
          </p:nvSpPr>
          <p:spPr>
            <a:xfrm>
              <a:off x="7419975" y="10690103"/>
              <a:ext cx="7430770" cy="614680"/>
            </a:xfrm>
            <a:custGeom>
              <a:rect b="b" l="l" r="r" t="t"/>
              <a:pathLst>
                <a:path extrusionOk="0" h="614679" w="7430769">
                  <a:moveTo>
                    <a:pt x="4612137" y="96"/>
                  </a:moveTo>
                  <a:lnTo>
                    <a:pt x="-1171" y="27080"/>
                  </a:lnTo>
                  <a:lnTo>
                    <a:pt x="-1171" y="614286"/>
                  </a:lnTo>
                  <a:lnTo>
                    <a:pt x="7427827" y="614286"/>
                  </a:lnTo>
                  <a:lnTo>
                    <a:pt x="7374458" y="588732"/>
                  </a:lnTo>
                  <a:lnTo>
                    <a:pt x="7330142" y="568110"/>
                  </a:lnTo>
                  <a:lnTo>
                    <a:pt x="7285699" y="547850"/>
                  </a:lnTo>
                  <a:lnTo>
                    <a:pt x="7241003" y="527955"/>
                  </a:lnTo>
                  <a:lnTo>
                    <a:pt x="7196052" y="508423"/>
                  </a:lnTo>
                  <a:lnTo>
                    <a:pt x="7150847" y="489256"/>
                  </a:lnTo>
                  <a:lnTo>
                    <a:pt x="7105515" y="470456"/>
                  </a:lnTo>
                  <a:lnTo>
                    <a:pt x="7059929" y="452018"/>
                  </a:lnTo>
                  <a:lnTo>
                    <a:pt x="7014216" y="433949"/>
                  </a:lnTo>
                  <a:lnTo>
                    <a:pt x="6968250" y="416248"/>
                  </a:lnTo>
                  <a:lnTo>
                    <a:pt x="6922029" y="398902"/>
                  </a:lnTo>
                  <a:lnTo>
                    <a:pt x="6875681" y="381925"/>
                  </a:lnTo>
                  <a:lnTo>
                    <a:pt x="6829080" y="365329"/>
                  </a:lnTo>
                  <a:lnTo>
                    <a:pt x="6782224" y="349088"/>
                  </a:lnTo>
                  <a:lnTo>
                    <a:pt x="6735114" y="333216"/>
                  </a:lnTo>
                  <a:lnTo>
                    <a:pt x="6687878" y="317724"/>
                  </a:lnTo>
                  <a:lnTo>
                    <a:pt x="6640514" y="302588"/>
                  </a:lnTo>
                  <a:lnTo>
                    <a:pt x="6592897" y="287820"/>
                  </a:lnTo>
                  <a:lnTo>
                    <a:pt x="6545025" y="273421"/>
                  </a:lnTo>
                  <a:lnTo>
                    <a:pt x="6496900" y="259402"/>
                  </a:lnTo>
                  <a:lnTo>
                    <a:pt x="6448648" y="245752"/>
                  </a:lnTo>
                  <a:lnTo>
                    <a:pt x="6400268" y="232470"/>
                  </a:lnTo>
                  <a:lnTo>
                    <a:pt x="6351635" y="219556"/>
                  </a:lnTo>
                  <a:lnTo>
                    <a:pt x="6302748" y="207010"/>
                  </a:lnTo>
                  <a:lnTo>
                    <a:pt x="6253733" y="194846"/>
                  </a:lnTo>
                  <a:lnTo>
                    <a:pt x="6204465" y="183037"/>
                  </a:lnTo>
                  <a:lnTo>
                    <a:pt x="6154943" y="171621"/>
                  </a:lnTo>
                  <a:lnTo>
                    <a:pt x="6105294" y="160561"/>
                  </a:lnTo>
                  <a:lnTo>
                    <a:pt x="6055518" y="149882"/>
                  </a:lnTo>
                  <a:lnTo>
                    <a:pt x="6005488" y="139571"/>
                  </a:lnTo>
                  <a:lnTo>
                    <a:pt x="5955331" y="129641"/>
                  </a:lnTo>
                  <a:lnTo>
                    <a:pt x="5904919" y="120080"/>
                  </a:lnTo>
                  <a:lnTo>
                    <a:pt x="5854254" y="110899"/>
                  </a:lnTo>
                  <a:lnTo>
                    <a:pt x="5803462" y="102087"/>
                  </a:lnTo>
                  <a:lnTo>
                    <a:pt x="5752544" y="93655"/>
                  </a:lnTo>
                  <a:lnTo>
                    <a:pt x="5701371" y="85592"/>
                  </a:lnTo>
                  <a:lnTo>
                    <a:pt x="5650071" y="77910"/>
                  </a:lnTo>
                  <a:lnTo>
                    <a:pt x="5598517" y="70608"/>
                  </a:lnTo>
                  <a:lnTo>
                    <a:pt x="5546709" y="63675"/>
                  </a:lnTo>
                  <a:lnTo>
                    <a:pt x="5494901" y="57123"/>
                  </a:lnTo>
                  <a:lnTo>
                    <a:pt x="5442712" y="50952"/>
                  </a:lnTo>
                  <a:lnTo>
                    <a:pt x="5390524" y="45162"/>
                  </a:lnTo>
                  <a:lnTo>
                    <a:pt x="5338081" y="39740"/>
                  </a:lnTo>
                  <a:lnTo>
                    <a:pt x="5285384" y="34699"/>
                  </a:lnTo>
                  <a:lnTo>
                    <a:pt x="5232561" y="30038"/>
                  </a:lnTo>
                  <a:lnTo>
                    <a:pt x="5179610" y="25759"/>
                  </a:lnTo>
                  <a:lnTo>
                    <a:pt x="4612137"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1" name="Google Shape;141;p7"/>
            <p:cNvPicPr preferRelativeResize="0"/>
            <p:nvPr/>
          </p:nvPicPr>
          <p:blipFill rotWithShape="1">
            <a:blip r:embed="rId4">
              <a:alphaModFix/>
            </a:blip>
            <a:srcRect b="0" l="0" r="0" t="0"/>
            <a:stretch/>
          </p:blipFill>
          <p:spPr>
            <a:xfrm>
              <a:off x="12334875" y="7853444"/>
              <a:ext cx="6788304" cy="3450943"/>
            </a:xfrm>
            <a:prstGeom prst="rect">
              <a:avLst/>
            </a:prstGeom>
            <a:noFill/>
            <a:ln>
              <a:noFill/>
            </a:ln>
          </p:spPr>
        </p:pic>
        <p:sp>
          <p:nvSpPr>
            <p:cNvPr id="142" name="Google Shape;142;p7"/>
            <p:cNvSpPr/>
            <p:nvPr/>
          </p:nvSpPr>
          <p:spPr>
            <a:xfrm>
              <a:off x="14594450" y="8167108"/>
              <a:ext cx="3902710" cy="3137535"/>
            </a:xfrm>
            <a:custGeom>
              <a:rect b="b" l="l" r="r" t="t"/>
              <a:pathLst>
                <a:path extrusionOk="0" h="3137534" w="3902709">
                  <a:moveTo>
                    <a:pt x="3899672" y="495"/>
                  </a:moveTo>
                  <a:lnTo>
                    <a:pt x="1603493" y="495"/>
                  </a:lnTo>
                  <a:lnTo>
                    <a:pt x="-2304" y="3137281"/>
                  </a:lnTo>
                  <a:lnTo>
                    <a:pt x="2315685" y="3137281"/>
                  </a:lnTo>
                  <a:lnTo>
                    <a:pt x="3899672"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3" name="Google Shape;143;p7"/>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144" name="Google Shape;144;p7"/>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5" name="Google Shape;145;p7"/>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146" name="Google Shape;146;p7"/>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7" name="Google Shape;147;p7"/>
            <p:cNvSpPr/>
            <p:nvPr/>
          </p:nvSpPr>
          <p:spPr>
            <a:xfrm>
              <a:off x="1266621" y="4"/>
              <a:ext cx="7571105" cy="11304905"/>
            </a:xfrm>
            <a:custGeom>
              <a:rect b="b" l="l" r="r" t="t"/>
              <a:pathLst>
                <a:path extrusionOk="0" h="11304905" w="7571105">
                  <a:moveTo>
                    <a:pt x="1295069" y="0"/>
                  </a:moveTo>
                  <a:lnTo>
                    <a:pt x="1084275" y="0"/>
                  </a:lnTo>
                  <a:lnTo>
                    <a:pt x="536867" y="1051267"/>
                  </a:lnTo>
                  <a:lnTo>
                    <a:pt x="757174" y="1051267"/>
                  </a:lnTo>
                  <a:lnTo>
                    <a:pt x="1295069" y="0"/>
                  </a:lnTo>
                  <a:close/>
                </a:path>
                <a:path extrusionOk="0" h="11304905" w="7571105">
                  <a:moveTo>
                    <a:pt x="1772894" y="0"/>
                  </a:moveTo>
                  <a:lnTo>
                    <a:pt x="1580007" y="0"/>
                  </a:lnTo>
                  <a:lnTo>
                    <a:pt x="0" y="3034817"/>
                  </a:lnTo>
                  <a:lnTo>
                    <a:pt x="220306" y="3034690"/>
                  </a:lnTo>
                  <a:lnTo>
                    <a:pt x="1772894" y="0"/>
                  </a:lnTo>
                  <a:close/>
                </a:path>
                <a:path extrusionOk="0" h="11304905" w="7571105">
                  <a:moveTo>
                    <a:pt x="2118525" y="8756155"/>
                  </a:moveTo>
                  <a:lnTo>
                    <a:pt x="1925904" y="8759838"/>
                  </a:lnTo>
                  <a:lnTo>
                    <a:pt x="601002" y="11304384"/>
                  </a:lnTo>
                  <a:lnTo>
                    <a:pt x="814793" y="11304384"/>
                  </a:lnTo>
                  <a:lnTo>
                    <a:pt x="2118525" y="8756155"/>
                  </a:lnTo>
                  <a:close/>
                </a:path>
                <a:path extrusionOk="0" h="11304905" w="7571105">
                  <a:moveTo>
                    <a:pt x="2655405" y="6772732"/>
                  </a:moveTo>
                  <a:lnTo>
                    <a:pt x="2462771" y="6776288"/>
                  </a:lnTo>
                  <a:lnTo>
                    <a:pt x="759333" y="10047872"/>
                  </a:lnTo>
                  <a:lnTo>
                    <a:pt x="979779" y="10047808"/>
                  </a:lnTo>
                  <a:lnTo>
                    <a:pt x="2655405" y="6772732"/>
                  </a:lnTo>
                  <a:close/>
                </a:path>
                <a:path extrusionOk="0" h="1130490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8" name="Google Shape;148;p7"/>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149" name="Google Shape;149;p7"/>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 name="Google Shape;150;p7"/>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1" name="Google Shape;151;p7"/>
          <p:cNvSpPr txBox="1"/>
          <p:nvPr/>
        </p:nvSpPr>
        <p:spPr>
          <a:xfrm>
            <a:off x="2106595" y="4536928"/>
            <a:ext cx="15849600" cy="232170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3000">
                <a:latin typeface="Roboto"/>
                <a:ea typeface="Roboto"/>
                <a:cs typeface="Roboto"/>
                <a:sym typeface="Roboto"/>
              </a:rPr>
              <a:t>D’autre part, la réalité virtuelle (RV) crée un environnement, généré par ordinateur, entièrement immersif qui transporte les utilisateurs/trices dans un monde virtuel en utilisant des équipements spécialisés tels que des écouteurs de réalité virtuelle, des capteurs et des contrôles.</a:t>
            </a:r>
            <a:endParaRPr sz="3000">
              <a:latin typeface="Roboto"/>
              <a:ea typeface="Roboto"/>
              <a:cs typeface="Roboto"/>
              <a:sym typeface="Roboto"/>
            </a:endParaRPr>
          </a:p>
          <a:p>
            <a:pPr indent="0" lvl="0" marL="12700" marR="5080" rtl="0" algn="just">
              <a:lnSpc>
                <a:spcPct val="100000"/>
              </a:lnSpc>
              <a:spcBef>
                <a:spcPts val="0"/>
              </a:spcBef>
              <a:spcAft>
                <a:spcPts val="0"/>
              </a:spcAft>
              <a:buNone/>
            </a:pPr>
            <a:r>
              <a:t/>
            </a:r>
            <a:endParaRPr sz="3000">
              <a:latin typeface="Roboto"/>
              <a:ea typeface="Roboto"/>
              <a:cs typeface="Roboto"/>
              <a:sym typeface="Roboto"/>
            </a:endParaRPr>
          </a:p>
        </p:txBody>
      </p:sp>
      <p:sp>
        <p:nvSpPr>
          <p:cNvPr id="152" name="Google Shape;152;p7"/>
          <p:cNvSpPr txBox="1"/>
          <p:nvPr>
            <p:ph type="ctrTitle"/>
          </p:nvPr>
        </p:nvSpPr>
        <p:spPr>
          <a:xfrm>
            <a:off x="2165260" y="2634895"/>
            <a:ext cx="13775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Technologies Émergentes –Réalité Virtuelle (RV) et Réalité Augmentée (RA)</a:t>
            </a:r>
            <a:endParaRPr/>
          </a:p>
        </p:txBody>
      </p:sp>
      <p:grpSp>
        <p:nvGrpSpPr>
          <p:cNvPr id="153" name="Google Shape;153;p7"/>
          <p:cNvGrpSpPr/>
          <p:nvPr/>
        </p:nvGrpSpPr>
        <p:grpSpPr>
          <a:xfrm>
            <a:off x="2047875" y="7386969"/>
            <a:ext cx="15856297" cy="2684275"/>
            <a:chOff x="2047875" y="7386969"/>
            <a:chExt cx="15856297" cy="2684275"/>
          </a:xfrm>
        </p:grpSpPr>
        <p:pic>
          <p:nvPicPr>
            <p:cNvPr id="154" name="Google Shape;154;p7"/>
            <p:cNvPicPr preferRelativeResize="0"/>
            <p:nvPr/>
          </p:nvPicPr>
          <p:blipFill rotWithShape="1">
            <a:blip r:embed="rId8">
              <a:alphaModFix/>
            </a:blip>
            <a:srcRect b="0" l="0" r="0" t="0"/>
            <a:stretch/>
          </p:blipFill>
          <p:spPr>
            <a:xfrm>
              <a:off x="11858625" y="7434548"/>
              <a:ext cx="1855209" cy="2598570"/>
            </a:xfrm>
            <a:prstGeom prst="rect">
              <a:avLst/>
            </a:prstGeom>
            <a:noFill/>
            <a:ln>
              <a:noFill/>
            </a:ln>
          </p:spPr>
        </p:pic>
        <p:pic>
          <p:nvPicPr>
            <p:cNvPr id="155" name="Google Shape;155;p7"/>
            <p:cNvPicPr preferRelativeResize="0"/>
            <p:nvPr/>
          </p:nvPicPr>
          <p:blipFill rotWithShape="1">
            <a:blip r:embed="rId9">
              <a:alphaModFix/>
            </a:blip>
            <a:srcRect b="0" l="0" r="0" t="0"/>
            <a:stretch/>
          </p:blipFill>
          <p:spPr>
            <a:xfrm>
              <a:off x="2047875" y="7386969"/>
              <a:ext cx="4751901" cy="2665225"/>
            </a:xfrm>
            <a:prstGeom prst="rect">
              <a:avLst/>
            </a:prstGeom>
            <a:noFill/>
            <a:ln>
              <a:noFill/>
            </a:ln>
          </p:spPr>
        </p:pic>
        <p:pic>
          <p:nvPicPr>
            <p:cNvPr id="156" name="Google Shape;156;p7"/>
            <p:cNvPicPr preferRelativeResize="0"/>
            <p:nvPr/>
          </p:nvPicPr>
          <p:blipFill rotWithShape="1">
            <a:blip r:embed="rId10">
              <a:alphaModFix/>
            </a:blip>
            <a:srcRect b="0" l="0" r="0" t="0"/>
            <a:stretch/>
          </p:blipFill>
          <p:spPr>
            <a:xfrm>
              <a:off x="6991350" y="7415501"/>
              <a:ext cx="4665409" cy="2617617"/>
            </a:xfrm>
            <a:prstGeom prst="rect">
              <a:avLst/>
            </a:prstGeom>
            <a:noFill/>
            <a:ln>
              <a:noFill/>
            </a:ln>
          </p:spPr>
        </p:pic>
        <p:pic>
          <p:nvPicPr>
            <p:cNvPr id="157" name="Google Shape;157;p7"/>
            <p:cNvPicPr preferRelativeResize="0"/>
            <p:nvPr/>
          </p:nvPicPr>
          <p:blipFill rotWithShape="1">
            <a:blip r:embed="rId11">
              <a:alphaModFix/>
            </a:blip>
            <a:srcRect b="0" l="0" r="0" t="0"/>
            <a:stretch/>
          </p:blipFill>
          <p:spPr>
            <a:xfrm>
              <a:off x="13935075" y="7425050"/>
              <a:ext cx="3969097" cy="2646194"/>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8"/>
          <p:cNvGrpSpPr/>
          <p:nvPr/>
        </p:nvGrpSpPr>
        <p:grpSpPr>
          <a:xfrm>
            <a:off x="0" y="-1785"/>
            <a:ext cx="20097750" cy="11306694"/>
            <a:chOff x="0" y="-1785"/>
            <a:chExt cx="20097750" cy="11306694"/>
          </a:xfrm>
        </p:grpSpPr>
        <p:pic>
          <p:nvPicPr>
            <p:cNvPr id="163" name="Google Shape;163;p8"/>
            <p:cNvPicPr preferRelativeResize="0"/>
            <p:nvPr/>
          </p:nvPicPr>
          <p:blipFill rotWithShape="1">
            <a:blip r:embed="rId3">
              <a:alphaModFix/>
            </a:blip>
            <a:srcRect b="0" l="0" r="0" t="0"/>
            <a:stretch/>
          </p:blipFill>
          <p:spPr>
            <a:xfrm>
              <a:off x="7096125" y="10376052"/>
              <a:ext cx="11865155" cy="928334"/>
            </a:xfrm>
            <a:prstGeom prst="rect">
              <a:avLst/>
            </a:prstGeom>
            <a:noFill/>
            <a:ln>
              <a:noFill/>
            </a:ln>
          </p:spPr>
        </p:pic>
        <p:sp>
          <p:nvSpPr>
            <p:cNvPr id="164" name="Google Shape;164;p8"/>
            <p:cNvSpPr/>
            <p:nvPr/>
          </p:nvSpPr>
          <p:spPr>
            <a:xfrm>
              <a:off x="7410450" y="10690103"/>
              <a:ext cx="7430770" cy="614680"/>
            </a:xfrm>
            <a:custGeom>
              <a:rect b="b" l="l" r="r" t="t"/>
              <a:pathLst>
                <a:path extrusionOk="0" h="614679" w="7430769">
                  <a:moveTo>
                    <a:pt x="4612138" y="96"/>
                  </a:moveTo>
                  <a:lnTo>
                    <a:pt x="-1170" y="27080"/>
                  </a:lnTo>
                  <a:lnTo>
                    <a:pt x="-1170" y="614286"/>
                  </a:lnTo>
                  <a:lnTo>
                    <a:pt x="7427829" y="614286"/>
                  </a:lnTo>
                  <a:lnTo>
                    <a:pt x="7374460" y="588732"/>
                  </a:lnTo>
                  <a:lnTo>
                    <a:pt x="7330144" y="568110"/>
                  </a:lnTo>
                  <a:lnTo>
                    <a:pt x="7285701" y="547850"/>
                  </a:lnTo>
                  <a:lnTo>
                    <a:pt x="7241004" y="527955"/>
                  </a:lnTo>
                  <a:lnTo>
                    <a:pt x="7196053" y="508423"/>
                  </a:lnTo>
                  <a:lnTo>
                    <a:pt x="7150848" y="489256"/>
                  </a:lnTo>
                  <a:lnTo>
                    <a:pt x="7105516" y="470456"/>
                  </a:lnTo>
                  <a:lnTo>
                    <a:pt x="7059931" y="452018"/>
                  </a:lnTo>
                  <a:lnTo>
                    <a:pt x="7014218" y="433949"/>
                  </a:lnTo>
                  <a:lnTo>
                    <a:pt x="6968251" y="416248"/>
                  </a:lnTo>
                  <a:lnTo>
                    <a:pt x="6922030" y="398902"/>
                  </a:lnTo>
                  <a:lnTo>
                    <a:pt x="6875683" y="381925"/>
                  </a:lnTo>
                  <a:lnTo>
                    <a:pt x="6829081" y="365329"/>
                  </a:lnTo>
                  <a:lnTo>
                    <a:pt x="6782225" y="349088"/>
                  </a:lnTo>
                  <a:lnTo>
                    <a:pt x="6735116" y="333216"/>
                  </a:lnTo>
                  <a:lnTo>
                    <a:pt x="6687879" y="317724"/>
                  </a:lnTo>
                  <a:lnTo>
                    <a:pt x="6640516" y="302588"/>
                  </a:lnTo>
                  <a:lnTo>
                    <a:pt x="6592898" y="287820"/>
                  </a:lnTo>
                  <a:lnTo>
                    <a:pt x="6545027" y="273421"/>
                  </a:lnTo>
                  <a:lnTo>
                    <a:pt x="6496902" y="259402"/>
                  </a:lnTo>
                  <a:lnTo>
                    <a:pt x="6448649" y="245752"/>
                  </a:lnTo>
                  <a:lnTo>
                    <a:pt x="6400270" y="232470"/>
                  </a:lnTo>
                  <a:lnTo>
                    <a:pt x="6351636" y="219556"/>
                  </a:lnTo>
                  <a:lnTo>
                    <a:pt x="6302749" y="207010"/>
                  </a:lnTo>
                  <a:lnTo>
                    <a:pt x="6253735" y="194846"/>
                  </a:lnTo>
                  <a:lnTo>
                    <a:pt x="6204467" y="183037"/>
                  </a:lnTo>
                  <a:lnTo>
                    <a:pt x="6154944" y="171621"/>
                  </a:lnTo>
                  <a:lnTo>
                    <a:pt x="6105295" y="160561"/>
                  </a:lnTo>
                  <a:lnTo>
                    <a:pt x="6055519" y="149882"/>
                  </a:lnTo>
                  <a:lnTo>
                    <a:pt x="6005489" y="139571"/>
                  </a:lnTo>
                  <a:lnTo>
                    <a:pt x="5955332" y="129641"/>
                  </a:lnTo>
                  <a:lnTo>
                    <a:pt x="5904921" y="120080"/>
                  </a:lnTo>
                  <a:lnTo>
                    <a:pt x="5854256" y="110899"/>
                  </a:lnTo>
                  <a:lnTo>
                    <a:pt x="5803464" y="102087"/>
                  </a:lnTo>
                  <a:lnTo>
                    <a:pt x="5752545" y="93655"/>
                  </a:lnTo>
                  <a:lnTo>
                    <a:pt x="5701372" y="85592"/>
                  </a:lnTo>
                  <a:lnTo>
                    <a:pt x="5650072" y="77910"/>
                  </a:lnTo>
                  <a:lnTo>
                    <a:pt x="5598518" y="70608"/>
                  </a:lnTo>
                  <a:lnTo>
                    <a:pt x="5546711" y="63675"/>
                  </a:lnTo>
                  <a:lnTo>
                    <a:pt x="5494903" y="57123"/>
                  </a:lnTo>
                  <a:lnTo>
                    <a:pt x="5442714" y="50952"/>
                  </a:lnTo>
                  <a:lnTo>
                    <a:pt x="5390525" y="45162"/>
                  </a:lnTo>
                  <a:lnTo>
                    <a:pt x="5338082" y="39740"/>
                  </a:lnTo>
                  <a:lnTo>
                    <a:pt x="5285386" y="34699"/>
                  </a:lnTo>
                  <a:lnTo>
                    <a:pt x="5232562" y="30038"/>
                  </a:lnTo>
                  <a:lnTo>
                    <a:pt x="5179611" y="25759"/>
                  </a:lnTo>
                  <a:lnTo>
                    <a:pt x="4612138"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5" name="Google Shape;165;p8"/>
            <p:cNvPicPr preferRelativeResize="0"/>
            <p:nvPr/>
          </p:nvPicPr>
          <p:blipFill rotWithShape="1">
            <a:blip r:embed="rId4">
              <a:alphaModFix/>
            </a:blip>
            <a:srcRect b="0" l="0" r="0" t="0"/>
            <a:stretch/>
          </p:blipFill>
          <p:spPr>
            <a:xfrm>
              <a:off x="12325350" y="7853444"/>
              <a:ext cx="6788306" cy="3450944"/>
            </a:xfrm>
            <a:prstGeom prst="rect">
              <a:avLst/>
            </a:prstGeom>
            <a:noFill/>
            <a:ln>
              <a:noFill/>
            </a:ln>
          </p:spPr>
        </p:pic>
        <p:sp>
          <p:nvSpPr>
            <p:cNvPr id="166" name="Google Shape;166;p8"/>
            <p:cNvSpPr/>
            <p:nvPr/>
          </p:nvSpPr>
          <p:spPr>
            <a:xfrm>
              <a:off x="14584925" y="8167108"/>
              <a:ext cx="3902710" cy="3137535"/>
            </a:xfrm>
            <a:custGeom>
              <a:rect b="b" l="l" r="r" t="t"/>
              <a:pathLst>
                <a:path extrusionOk="0" h="3137534" w="3902709">
                  <a:moveTo>
                    <a:pt x="3899673" y="495"/>
                  </a:moveTo>
                  <a:lnTo>
                    <a:pt x="1603495" y="495"/>
                  </a:lnTo>
                  <a:lnTo>
                    <a:pt x="-2302" y="3137281"/>
                  </a:lnTo>
                  <a:lnTo>
                    <a:pt x="2315686" y="3137281"/>
                  </a:lnTo>
                  <a:lnTo>
                    <a:pt x="3899673"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7" name="Google Shape;167;p8"/>
            <p:cNvPicPr preferRelativeResize="0"/>
            <p:nvPr/>
          </p:nvPicPr>
          <p:blipFill rotWithShape="1">
            <a:blip r:embed="rId5">
              <a:alphaModFix/>
            </a:blip>
            <a:srcRect b="0" l="0" r="0" t="0"/>
            <a:stretch/>
          </p:blipFill>
          <p:spPr>
            <a:xfrm>
              <a:off x="0" y="0"/>
              <a:ext cx="11104396" cy="8614529"/>
            </a:xfrm>
            <a:prstGeom prst="rect">
              <a:avLst/>
            </a:prstGeom>
            <a:noFill/>
            <a:ln>
              <a:noFill/>
            </a:ln>
          </p:spPr>
        </p:pic>
        <p:sp>
          <p:nvSpPr>
            <p:cNvPr id="168" name="Google Shape;168;p8"/>
            <p:cNvSpPr/>
            <p:nvPr/>
          </p:nvSpPr>
          <p:spPr>
            <a:xfrm>
              <a:off x="0" y="-1785"/>
              <a:ext cx="10477500" cy="7988300"/>
            </a:xfrm>
            <a:custGeom>
              <a:rect b="b" l="l" r="r" t="t"/>
              <a:pathLst>
                <a:path extrusionOk="0" h="7988300" w="10477500">
                  <a:moveTo>
                    <a:pt x="10428101" y="1785"/>
                  </a:moveTo>
                  <a:lnTo>
                    <a:pt x="0" y="1785"/>
                  </a:lnTo>
                  <a:lnTo>
                    <a:pt x="0" y="7988419"/>
                  </a:lnTo>
                  <a:lnTo>
                    <a:pt x="4334968" y="7977776"/>
                  </a:lnTo>
                  <a:lnTo>
                    <a:pt x="4452425" y="7969269"/>
                  </a:lnTo>
                  <a:lnTo>
                    <a:pt x="4568865" y="7959110"/>
                  </a:lnTo>
                  <a:lnTo>
                    <a:pt x="4684290" y="7947174"/>
                  </a:lnTo>
                  <a:lnTo>
                    <a:pt x="4798699" y="7933460"/>
                  </a:lnTo>
                  <a:lnTo>
                    <a:pt x="4911965" y="7918096"/>
                  </a:lnTo>
                  <a:lnTo>
                    <a:pt x="5024215" y="7901080"/>
                  </a:lnTo>
                  <a:lnTo>
                    <a:pt x="5135450" y="7882287"/>
                  </a:lnTo>
                  <a:lnTo>
                    <a:pt x="5245541" y="7861971"/>
                  </a:lnTo>
                  <a:lnTo>
                    <a:pt x="5354617" y="7839876"/>
                  </a:lnTo>
                  <a:lnTo>
                    <a:pt x="5462677" y="7816258"/>
                  </a:lnTo>
                  <a:lnTo>
                    <a:pt x="5569721" y="7790989"/>
                  </a:lnTo>
                  <a:lnTo>
                    <a:pt x="5675495" y="7764196"/>
                  </a:lnTo>
                  <a:lnTo>
                    <a:pt x="5780381" y="7735753"/>
                  </a:lnTo>
                  <a:lnTo>
                    <a:pt x="5884123" y="7705785"/>
                  </a:lnTo>
                  <a:lnTo>
                    <a:pt x="5986850" y="7674167"/>
                  </a:lnTo>
                  <a:lnTo>
                    <a:pt x="6088434" y="7641153"/>
                  </a:lnTo>
                  <a:lnTo>
                    <a:pt x="6188875" y="7606487"/>
                  </a:lnTo>
                  <a:lnTo>
                    <a:pt x="6288301" y="7570425"/>
                  </a:lnTo>
                  <a:lnTo>
                    <a:pt x="6386710" y="7532839"/>
                  </a:lnTo>
                  <a:lnTo>
                    <a:pt x="6483977" y="7493856"/>
                  </a:lnTo>
                  <a:lnTo>
                    <a:pt x="6580101" y="7453349"/>
                  </a:lnTo>
                  <a:lnTo>
                    <a:pt x="6627845" y="7432524"/>
                  </a:lnTo>
                  <a:lnTo>
                    <a:pt x="6675209" y="7411319"/>
                  </a:lnTo>
                  <a:lnTo>
                    <a:pt x="6722318" y="7389859"/>
                  </a:lnTo>
                  <a:lnTo>
                    <a:pt x="6769174" y="7368019"/>
                  </a:lnTo>
                  <a:lnTo>
                    <a:pt x="6815775" y="7345797"/>
                  </a:lnTo>
                  <a:lnTo>
                    <a:pt x="6861996" y="7323195"/>
                  </a:lnTo>
                  <a:lnTo>
                    <a:pt x="6908090" y="7300338"/>
                  </a:lnTo>
                  <a:lnTo>
                    <a:pt x="6953803" y="7277101"/>
                  </a:lnTo>
                  <a:lnTo>
                    <a:pt x="6999261" y="7253483"/>
                  </a:lnTo>
                  <a:lnTo>
                    <a:pt x="7044466" y="7229484"/>
                  </a:lnTo>
                  <a:lnTo>
                    <a:pt x="7089290" y="7205230"/>
                  </a:lnTo>
                  <a:lnTo>
                    <a:pt x="7133987" y="7180596"/>
                  </a:lnTo>
                  <a:lnTo>
                    <a:pt x="7178303" y="7155581"/>
                  </a:lnTo>
                  <a:lnTo>
                    <a:pt x="7222365" y="7130312"/>
                  </a:lnTo>
                  <a:lnTo>
                    <a:pt x="7266173" y="7104662"/>
                  </a:lnTo>
                  <a:lnTo>
                    <a:pt x="7309727" y="7078758"/>
                  </a:lnTo>
                  <a:lnTo>
                    <a:pt x="7352901" y="7052473"/>
                  </a:lnTo>
                  <a:lnTo>
                    <a:pt x="7395820" y="7025808"/>
                  </a:lnTo>
                  <a:lnTo>
                    <a:pt x="7438612" y="6998888"/>
                  </a:lnTo>
                  <a:lnTo>
                    <a:pt x="7480896" y="6971587"/>
                  </a:lnTo>
                  <a:lnTo>
                    <a:pt x="7523054" y="6944033"/>
                  </a:lnTo>
                  <a:lnTo>
                    <a:pt x="7564830" y="6916224"/>
                  </a:lnTo>
                  <a:lnTo>
                    <a:pt x="7606480" y="6887907"/>
                  </a:lnTo>
                  <a:lnTo>
                    <a:pt x="7647748" y="6859464"/>
                  </a:lnTo>
                  <a:lnTo>
                    <a:pt x="7729396" y="6801434"/>
                  </a:lnTo>
                  <a:lnTo>
                    <a:pt x="7769776" y="6771975"/>
                  </a:lnTo>
                  <a:lnTo>
                    <a:pt x="7809901" y="6742134"/>
                  </a:lnTo>
                  <a:lnTo>
                    <a:pt x="7849773" y="6712040"/>
                  </a:lnTo>
                  <a:lnTo>
                    <a:pt x="7889391" y="6681692"/>
                  </a:lnTo>
                  <a:lnTo>
                    <a:pt x="7928628" y="6650963"/>
                  </a:lnTo>
                  <a:lnTo>
                    <a:pt x="7967611" y="6619980"/>
                  </a:lnTo>
                  <a:lnTo>
                    <a:pt x="8006339" y="6588743"/>
                  </a:lnTo>
                  <a:lnTo>
                    <a:pt x="8044687" y="6557125"/>
                  </a:lnTo>
                  <a:lnTo>
                    <a:pt x="8082908" y="6525253"/>
                  </a:lnTo>
                  <a:lnTo>
                    <a:pt x="8120748" y="6493127"/>
                  </a:lnTo>
                  <a:lnTo>
                    <a:pt x="8158334" y="6460620"/>
                  </a:lnTo>
                  <a:lnTo>
                    <a:pt x="8195540" y="6427859"/>
                  </a:lnTo>
                  <a:lnTo>
                    <a:pt x="8232618" y="6394844"/>
                  </a:lnTo>
                  <a:lnTo>
                    <a:pt x="8269315" y="6361576"/>
                  </a:lnTo>
                  <a:lnTo>
                    <a:pt x="8341820" y="6294149"/>
                  </a:lnTo>
                  <a:lnTo>
                    <a:pt x="8377629" y="6259992"/>
                  </a:lnTo>
                  <a:lnTo>
                    <a:pt x="8413183" y="6225453"/>
                  </a:lnTo>
                  <a:lnTo>
                    <a:pt x="8448357" y="6190788"/>
                  </a:lnTo>
                  <a:lnTo>
                    <a:pt x="8483403" y="6155868"/>
                  </a:lnTo>
                  <a:lnTo>
                    <a:pt x="8518069" y="6120568"/>
                  </a:lnTo>
                  <a:lnTo>
                    <a:pt x="8552480" y="6085013"/>
                  </a:lnTo>
                  <a:lnTo>
                    <a:pt x="8586511" y="6049205"/>
                  </a:lnTo>
                  <a:lnTo>
                    <a:pt x="8620288" y="6013143"/>
                  </a:lnTo>
                  <a:lnTo>
                    <a:pt x="8653810" y="5976826"/>
                  </a:lnTo>
                  <a:lnTo>
                    <a:pt x="8687079" y="5940256"/>
                  </a:lnTo>
                  <a:lnTo>
                    <a:pt x="8719967" y="5903432"/>
                  </a:lnTo>
                  <a:lnTo>
                    <a:pt x="8752601" y="5866354"/>
                  </a:lnTo>
                  <a:lnTo>
                    <a:pt x="8784854" y="5829022"/>
                  </a:lnTo>
                  <a:lnTo>
                    <a:pt x="8816979" y="5791436"/>
                  </a:lnTo>
                  <a:lnTo>
                    <a:pt x="8848724" y="5753596"/>
                  </a:lnTo>
                  <a:lnTo>
                    <a:pt x="8880088" y="5715502"/>
                  </a:lnTo>
                  <a:lnTo>
                    <a:pt x="8911326" y="5677154"/>
                  </a:lnTo>
                  <a:lnTo>
                    <a:pt x="8942182" y="5638552"/>
                  </a:lnTo>
                  <a:lnTo>
                    <a:pt x="8972784" y="5599696"/>
                  </a:lnTo>
                  <a:lnTo>
                    <a:pt x="9003005" y="5560586"/>
                  </a:lnTo>
                  <a:lnTo>
                    <a:pt x="9032972" y="5521349"/>
                  </a:lnTo>
                  <a:lnTo>
                    <a:pt x="9062686" y="5481731"/>
                  </a:lnTo>
                  <a:lnTo>
                    <a:pt x="9092018" y="5441987"/>
                  </a:lnTo>
                  <a:lnTo>
                    <a:pt x="9121096" y="5401861"/>
                  </a:lnTo>
                  <a:lnTo>
                    <a:pt x="9149921" y="5361608"/>
                  </a:lnTo>
                  <a:lnTo>
                    <a:pt x="9178364" y="5321102"/>
                  </a:lnTo>
                  <a:lnTo>
                    <a:pt x="9206554" y="5280468"/>
                  </a:lnTo>
                  <a:lnTo>
                    <a:pt x="9234490" y="5239454"/>
                  </a:lnTo>
                  <a:lnTo>
                    <a:pt x="9262044" y="5198312"/>
                  </a:lnTo>
                  <a:lnTo>
                    <a:pt x="9289345" y="5156917"/>
                  </a:lnTo>
                  <a:lnTo>
                    <a:pt x="9316265" y="5115267"/>
                  </a:lnTo>
                  <a:lnTo>
                    <a:pt x="9342930" y="5073491"/>
                  </a:lnTo>
                  <a:lnTo>
                    <a:pt x="9369342" y="5031461"/>
                  </a:lnTo>
                  <a:lnTo>
                    <a:pt x="9395500" y="4989176"/>
                  </a:lnTo>
                  <a:lnTo>
                    <a:pt x="9421277" y="4946765"/>
                  </a:lnTo>
                  <a:lnTo>
                    <a:pt x="9471942" y="4861180"/>
                  </a:lnTo>
                  <a:lnTo>
                    <a:pt x="9496830" y="4818007"/>
                  </a:lnTo>
                  <a:lnTo>
                    <a:pt x="9521337" y="4774707"/>
                  </a:lnTo>
                  <a:lnTo>
                    <a:pt x="9545590" y="4731280"/>
                  </a:lnTo>
                  <a:lnTo>
                    <a:pt x="9569590" y="4687472"/>
                  </a:lnTo>
                  <a:lnTo>
                    <a:pt x="9593208" y="4643664"/>
                  </a:lnTo>
                  <a:lnTo>
                    <a:pt x="9616572" y="4599475"/>
                  </a:lnTo>
                  <a:lnTo>
                    <a:pt x="9639683" y="4555159"/>
                  </a:lnTo>
                  <a:lnTo>
                    <a:pt x="9662412" y="4510716"/>
                  </a:lnTo>
                  <a:lnTo>
                    <a:pt x="9684887" y="4466019"/>
                  </a:lnTo>
                  <a:lnTo>
                    <a:pt x="9706982" y="4421195"/>
                  </a:lnTo>
                  <a:lnTo>
                    <a:pt x="9728822" y="4376117"/>
                  </a:lnTo>
                  <a:lnTo>
                    <a:pt x="9750409" y="4330785"/>
                  </a:lnTo>
                  <a:lnTo>
                    <a:pt x="9771615" y="4285453"/>
                  </a:lnTo>
                  <a:lnTo>
                    <a:pt x="9813137" y="4194028"/>
                  </a:lnTo>
                  <a:lnTo>
                    <a:pt x="9833454" y="4148061"/>
                  </a:lnTo>
                  <a:lnTo>
                    <a:pt x="9853390" y="4101840"/>
                  </a:lnTo>
                  <a:lnTo>
                    <a:pt x="9873072" y="4055493"/>
                  </a:lnTo>
                  <a:lnTo>
                    <a:pt x="9911547" y="3962416"/>
                  </a:lnTo>
                  <a:lnTo>
                    <a:pt x="9930213" y="3915561"/>
                  </a:lnTo>
                  <a:lnTo>
                    <a:pt x="9948625" y="3868578"/>
                  </a:lnTo>
                  <a:lnTo>
                    <a:pt x="9984687" y="3774105"/>
                  </a:lnTo>
                  <a:lnTo>
                    <a:pt x="10019353" y="3678997"/>
                  </a:lnTo>
                  <a:lnTo>
                    <a:pt x="10036241" y="3631126"/>
                  </a:lnTo>
                  <a:lnTo>
                    <a:pt x="10052748" y="3583254"/>
                  </a:lnTo>
                  <a:lnTo>
                    <a:pt x="10069002" y="3535129"/>
                  </a:lnTo>
                  <a:lnTo>
                    <a:pt x="10085001" y="3486876"/>
                  </a:lnTo>
                  <a:lnTo>
                    <a:pt x="10115984" y="3389864"/>
                  </a:lnTo>
                  <a:lnTo>
                    <a:pt x="10130968" y="3341230"/>
                  </a:lnTo>
                  <a:lnTo>
                    <a:pt x="10160046" y="3243329"/>
                  </a:lnTo>
                  <a:lnTo>
                    <a:pt x="10187855" y="3144919"/>
                  </a:lnTo>
                  <a:lnTo>
                    <a:pt x="10214394" y="3046002"/>
                  </a:lnTo>
                  <a:lnTo>
                    <a:pt x="10239663" y="2946577"/>
                  </a:lnTo>
                  <a:lnTo>
                    <a:pt x="10263662" y="2846644"/>
                  </a:lnTo>
                  <a:lnTo>
                    <a:pt x="10275217" y="2796486"/>
                  </a:lnTo>
                  <a:lnTo>
                    <a:pt x="10286391" y="2746202"/>
                  </a:lnTo>
                  <a:lnTo>
                    <a:pt x="10297312" y="2695791"/>
                  </a:lnTo>
                  <a:lnTo>
                    <a:pt x="10307851" y="2645253"/>
                  </a:lnTo>
                  <a:lnTo>
                    <a:pt x="10328041" y="2543923"/>
                  </a:lnTo>
                  <a:lnTo>
                    <a:pt x="10346961" y="2442085"/>
                  </a:lnTo>
                  <a:lnTo>
                    <a:pt x="10364484" y="2339740"/>
                  </a:lnTo>
                  <a:lnTo>
                    <a:pt x="10372865" y="2288440"/>
                  </a:lnTo>
                  <a:lnTo>
                    <a:pt x="10380865" y="2237013"/>
                  </a:lnTo>
                  <a:lnTo>
                    <a:pt x="10388483" y="2185586"/>
                  </a:lnTo>
                  <a:lnTo>
                    <a:pt x="10395848" y="2134032"/>
                  </a:lnTo>
                  <a:lnTo>
                    <a:pt x="10402959" y="2082224"/>
                  </a:lnTo>
                  <a:lnTo>
                    <a:pt x="10416038" y="1978609"/>
                  </a:lnTo>
                  <a:lnTo>
                    <a:pt x="10422133" y="1926674"/>
                  </a:lnTo>
                  <a:lnTo>
                    <a:pt x="10427847" y="1874612"/>
                  </a:lnTo>
                  <a:lnTo>
                    <a:pt x="10438259" y="1770234"/>
                  </a:lnTo>
                  <a:lnTo>
                    <a:pt x="10443085" y="1717919"/>
                  </a:lnTo>
                  <a:lnTo>
                    <a:pt x="10447529" y="1665476"/>
                  </a:lnTo>
                  <a:lnTo>
                    <a:pt x="10451592" y="1613033"/>
                  </a:lnTo>
                  <a:lnTo>
                    <a:pt x="10455402" y="1560464"/>
                  </a:lnTo>
                  <a:lnTo>
                    <a:pt x="10458830" y="1507894"/>
                  </a:lnTo>
                  <a:lnTo>
                    <a:pt x="10462005" y="1455197"/>
                  </a:lnTo>
                  <a:lnTo>
                    <a:pt x="10464798" y="1402374"/>
                  </a:lnTo>
                  <a:lnTo>
                    <a:pt x="10467211" y="1349550"/>
                  </a:lnTo>
                  <a:lnTo>
                    <a:pt x="10471274" y="1243649"/>
                  </a:lnTo>
                  <a:lnTo>
                    <a:pt x="10473814" y="1137493"/>
                  </a:lnTo>
                  <a:lnTo>
                    <a:pt x="10474703" y="1084416"/>
                  </a:lnTo>
                  <a:lnTo>
                    <a:pt x="10475211" y="1031211"/>
                  </a:lnTo>
                  <a:lnTo>
                    <a:pt x="10475338" y="977880"/>
                  </a:lnTo>
                  <a:lnTo>
                    <a:pt x="10474830" y="867407"/>
                  </a:lnTo>
                  <a:lnTo>
                    <a:pt x="10474068" y="812298"/>
                  </a:lnTo>
                  <a:lnTo>
                    <a:pt x="10473052" y="757442"/>
                  </a:lnTo>
                  <a:lnTo>
                    <a:pt x="10470131" y="647859"/>
                  </a:lnTo>
                  <a:lnTo>
                    <a:pt x="10468227" y="593257"/>
                  </a:lnTo>
                  <a:lnTo>
                    <a:pt x="10463528" y="484435"/>
                  </a:lnTo>
                  <a:lnTo>
                    <a:pt x="10457687" y="376249"/>
                  </a:lnTo>
                  <a:lnTo>
                    <a:pt x="10454259" y="322282"/>
                  </a:lnTo>
                  <a:lnTo>
                    <a:pt x="10450577" y="268443"/>
                  </a:lnTo>
                  <a:lnTo>
                    <a:pt x="10446640" y="214730"/>
                  </a:lnTo>
                  <a:lnTo>
                    <a:pt x="10442450" y="161145"/>
                  </a:lnTo>
                  <a:lnTo>
                    <a:pt x="10438006" y="107686"/>
                  </a:lnTo>
                  <a:lnTo>
                    <a:pt x="10433180" y="54354"/>
                  </a:lnTo>
                  <a:lnTo>
                    <a:pt x="10428101"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9" name="Google Shape;169;p8"/>
            <p:cNvPicPr preferRelativeResize="0"/>
            <p:nvPr/>
          </p:nvPicPr>
          <p:blipFill rotWithShape="1">
            <a:blip r:embed="rId6">
              <a:alphaModFix/>
            </a:blip>
            <a:srcRect b="0" l="0" r="0" t="0"/>
            <a:stretch/>
          </p:blipFill>
          <p:spPr>
            <a:xfrm>
              <a:off x="885825" y="1999070"/>
              <a:ext cx="7675797" cy="8938568"/>
            </a:xfrm>
            <a:prstGeom prst="rect">
              <a:avLst/>
            </a:prstGeom>
            <a:noFill/>
            <a:ln>
              <a:noFill/>
            </a:ln>
          </p:spPr>
        </p:pic>
        <p:sp>
          <p:nvSpPr>
            <p:cNvPr id="170" name="Google Shape;170;p8"/>
            <p:cNvSpPr/>
            <p:nvPr/>
          </p:nvSpPr>
          <p:spPr>
            <a:xfrm>
              <a:off x="1200150" y="2311773"/>
              <a:ext cx="6734175" cy="7997190"/>
            </a:xfrm>
            <a:custGeom>
              <a:rect b="b" l="l" r="r" t="t"/>
              <a:pathLst>
                <a:path extrusionOk="0" h="7997190" w="6734175">
                  <a:moveTo>
                    <a:pt x="6732414" y="1419"/>
                  </a:moveTo>
                  <a:lnTo>
                    <a:pt x="4089326" y="1419"/>
                  </a:lnTo>
                  <a:lnTo>
                    <a:pt x="-189" y="7997118"/>
                  </a:lnTo>
                  <a:lnTo>
                    <a:pt x="2698642" y="7997118"/>
                  </a:lnTo>
                  <a:lnTo>
                    <a:pt x="6732414"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1" name="Google Shape;171;p8"/>
            <p:cNvSpPr/>
            <p:nvPr/>
          </p:nvSpPr>
          <p:spPr>
            <a:xfrm>
              <a:off x="1257096" y="4"/>
              <a:ext cx="7571105" cy="11304905"/>
            </a:xfrm>
            <a:custGeom>
              <a:rect b="b" l="l" r="r" t="t"/>
              <a:pathLst>
                <a:path extrusionOk="0" h="11304905" w="7571105">
                  <a:moveTo>
                    <a:pt x="1295069" y="0"/>
                  </a:moveTo>
                  <a:lnTo>
                    <a:pt x="1084275" y="0"/>
                  </a:lnTo>
                  <a:lnTo>
                    <a:pt x="536867" y="1051267"/>
                  </a:lnTo>
                  <a:lnTo>
                    <a:pt x="757174" y="1051267"/>
                  </a:lnTo>
                  <a:lnTo>
                    <a:pt x="1295069" y="0"/>
                  </a:lnTo>
                  <a:close/>
                </a:path>
                <a:path extrusionOk="0" h="11304905" w="7571105">
                  <a:moveTo>
                    <a:pt x="1772894" y="0"/>
                  </a:moveTo>
                  <a:lnTo>
                    <a:pt x="1580007" y="0"/>
                  </a:lnTo>
                  <a:lnTo>
                    <a:pt x="0" y="3034817"/>
                  </a:lnTo>
                  <a:lnTo>
                    <a:pt x="220306" y="3034690"/>
                  </a:lnTo>
                  <a:lnTo>
                    <a:pt x="1772894" y="0"/>
                  </a:lnTo>
                  <a:close/>
                </a:path>
                <a:path extrusionOk="0" h="11304905" w="7571105">
                  <a:moveTo>
                    <a:pt x="2118537" y="8756155"/>
                  </a:moveTo>
                  <a:lnTo>
                    <a:pt x="1925904" y="8759838"/>
                  </a:lnTo>
                  <a:lnTo>
                    <a:pt x="601002" y="11304384"/>
                  </a:lnTo>
                  <a:lnTo>
                    <a:pt x="814793" y="11304384"/>
                  </a:lnTo>
                  <a:lnTo>
                    <a:pt x="2118537" y="8756155"/>
                  </a:lnTo>
                  <a:close/>
                </a:path>
                <a:path extrusionOk="0" h="11304905" w="7571105">
                  <a:moveTo>
                    <a:pt x="2655405" y="6772732"/>
                  </a:moveTo>
                  <a:lnTo>
                    <a:pt x="2462771" y="6776288"/>
                  </a:lnTo>
                  <a:lnTo>
                    <a:pt x="759333" y="10047872"/>
                  </a:lnTo>
                  <a:lnTo>
                    <a:pt x="979779" y="10047808"/>
                  </a:lnTo>
                  <a:lnTo>
                    <a:pt x="2655405" y="6772732"/>
                  </a:lnTo>
                  <a:close/>
                </a:path>
                <a:path extrusionOk="0" h="1130490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72" name="Google Shape;172;p8"/>
            <p:cNvPicPr preferRelativeResize="0"/>
            <p:nvPr/>
          </p:nvPicPr>
          <p:blipFill rotWithShape="1">
            <a:blip r:embed="rId7">
              <a:alphaModFix/>
            </a:blip>
            <a:srcRect b="0" l="0" r="0" t="0"/>
            <a:stretch/>
          </p:blipFill>
          <p:spPr>
            <a:xfrm>
              <a:off x="17545050" y="180819"/>
              <a:ext cx="2549526" cy="5329957"/>
            </a:xfrm>
            <a:prstGeom prst="rect">
              <a:avLst/>
            </a:prstGeom>
            <a:noFill/>
            <a:ln>
              <a:noFill/>
            </a:ln>
          </p:spPr>
        </p:pic>
        <p:sp>
          <p:nvSpPr>
            <p:cNvPr id="173" name="Google Shape;173;p8"/>
            <p:cNvSpPr/>
            <p:nvPr/>
          </p:nvSpPr>
          <p:spPr>
            <a:xfrm>
              <a:off x="17859375" y="731258"/>
              <a:ext cx="2238375" cy="4150995"/>
            </a:xfrm>
            <a:custGeom>
              <a:rect b="b" l="l" r="r" t="t"/>
              <a:pathLst>
                <a:path extrusionOk="0" h="4150995" w="2238375">
                  <a:moveTo>
                    <a:pt x="2234693" y="1669"/>
                  </a:moveTo>
                  <a:lnTo>
                    <a:pt x="-2819" y="4150358"/>
                  </a:lnTo>
                  <a:lnTo>
                    <a:pt x="1699981" y="4151628"/>
                  </a:lnTo>
                  <a:lnTo>
                    <a:pt x="2234693" y="3135915"/>
                  </a:lnTo>
                  <a:lnTo>
                    <a:pt x="2234693"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4" name="Google Shape;174;p8"/>
            <p:cNvSpPr/>
            <p:nvPr/>
          </p:nvSpPr>
          <p:spPr>
            <a:xfrm>
              <a:off x="485775" y="493311"/>
              <a:ext cx="19106515" cy="10253980"/>
            </a:xfrm>
            <a:custGeom>
              <a:rect b="b" l="l" r="r" t="t"/>
              <a:pathLst>
                <a:path extrusionOk="0" h="10253980" w="19106515">
                  <a:moveTo>
                    <a:pt x="19103421" y="1706"/>
                  </a:moveTo>
                  <a:lnTo>
                    <a:pt x="-76" y="1706"/>
                  </a:lnTo>
                  <a:lnTo>
                    <a:pt x="-76" y="10253940"/>
                  </a:lnTo>
                  <a:lnTo>
                    <a:pt x="19103421" y="10253940"/>
                  </a:lnTo>
                  <a:lnTo>
                    <a:pt x="19103421"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5" name="Google Shape;175;p8"/>
          <p:cNvSpPr txBox="1"/>
          <p:nvPr/>
        </p:nvSpPr>
        <p:spPr>
          <a:xfrm>
            <a:off x="2106595" y="4536928"/>
            <a:ext cx="15812100" cy="186000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3000">
                <a:latin typeface="Roboto"/>
                <a:ea typeface="Roboto"/>
                <a:cs typeface="Roboto"/>
                <a:sym typeface="Roboto"/>
              </a:rPr>
              <a:t>Une différence clé entre la RA et la RV est le niveau d’immersion et d’interaction. La RA intègre le contenu numérique dans l’environnement réel de l’utilisateur/trice en permettant des expériences interactives qui combinent le monde virtuel et physique.</a:t>
            </a:r>
            <a:endParaRPr sz="3000">
              <a:latin typeface="Roboto"/>
              <a:ea typeface="Roboto"/>
              <a:cs typeface="Roboto"/>
              <a:sym typeface="Roboto"/>
            </a:endParaRPr>
          </a:p>
          <a:p>
            <a:pPr indent="0" lvl="0" marL="12700" marR="5080" rtl="0" algn="just">
              <a:lnSpc>
                <a:spcPct val="100000"/>
              </a:lnSpc>
              <a:spcBef>
                <a:spcPts val="0"/>
              </a:spcBef>
              <a:spcAft>
                <a:spcPts val="0"/>
              </a:spcAft>
              <a:buNone/>
            </a:pPr>
            <a:r>
              <a:t/>
            </a:r>
            <a:endParaRPr sz="3000">
              <a:latin typeface="Roboto"/>
              <a:ea typeface="Roboto"/>
              <a:cs typeface="Roboto"/>
              <a:sym typeface="Roboto"/>
            </a:endParaRPr>
          </a:p>
        </p:txBody>
      </p:sp>
      <p:sp>
        <p:nvSpPr>
          <p:cNvPr id="176" name="Google Shape;176;p8"/>
          <p:cNvSpPr txBox="1"/>
          <p:nvPr>
            <p:ph type="ctrTitle"/>
          </p:nvPr>
        </p:nvSpPr>
        <p:spPr>
          <a:xfrm>
            <a:off x="2165260" y="2634895"/>
            <a:ext cx="13775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Technologies Émergentes –Réalité Virtuelle (RV) et Réalité Augmentée (RA)</a:t>
            </a:r>
            <a:endParaRPr/>
          </a:p>
        </p:txBody>
      </p:sp>
      <p:grpSp>
        <p:nvGrpSpPr>
          <p:cNvPr id="177" name="Google Shape;177;p8"/>
          <p:cNvGrpSpPr/>
          <p:nvPr/>
        </p:nvGrpSpPr>
        <p:grpSpPr>
          <a:xfrm>
            <a:off x="2076450" y="6501754"/>
            <a:ext cx="14161110" cy="3721827"/>
            <a:chOff x="2076450" y="6501754"/>
            <a:chExt cx="14161110" cy="3721827"/>
          </a:xfrm>
        </p:grpSpPr>
        <p:pic>
          <p:nvPicPr>
            <p:cNvPr id="178" name="Google Shape;178;p8"/>
            <p:cNvPicPr preferRelativeResize="0"/>
            <p:nvPr/>
          </p:nvPicPr>
          <p:blipFill rotWithShape="1">
            <a:blip r:embed="rId8">
              <a:alphaModFix/>
            </a:blip>
            <a:srcRect b="0" l="0" r="0" t="0"/>
            <a:stretch/>
          </p:blipFill>
          <p:spPr>
            <a:xfrm>
              <a:off x="2076450" y="6501754"/>
              <a:ext cx="2409116" cy="3617090"/>
            </a:xfrm>
            <a:prstGeom prst="rect">
              <a:avLst/>
            </a:prstGeom>
            <a:noFill/>
            <a:ln>
              <a:noFill/>
            </a:ln>
          </p:spPr>
        </p:pic>
        <p:pic>
          <p:nvPicPr>
            <p:cNvPr id="179" name="Google Shape;179;p8"/>
            <p:cNvPicPr preferRelativeResize="0"/>
            <p:nvPr/>
          </p:nvPicPr>
          <p:blipFill rotWithShape="1">
            <a:blip r:embed="rId9">
              <a:alphaModFix/>
            </a:blip>
            <a:srcRect b="0" l="0" r="0" t="0"/>
            <a:stretch/>
          </p:blipFill>
          <p:spPr>
            <a:xfrm>
              <a:off x="4848225" y="6520775"/>
              <a:ext cx="5513338" cy="3674230"/>
            </a:xfrm>
            <a:prstGeom prst="rect">
              <a:avLst/>
            </a:prstGeom>
            <a:noFill/>
            <a:ln>
              <a:noFill/>
            </a:ln>
          </p:spPr>
        </p:pic>
        <p:pic>
          <p:nvPicPr>
            <p:cNvPr id="180" name="Google Shape;180;p8"/>
            <p:cNvPicPr preferRelativeResize="0"/>
            <p:nvPr/>
          </p:nvPicPr>
          <p:blipFill rotWithShape="1">
            <a:blip r:embed="rId10">
              <a:alphaModFix/>
            </a:blip>
            <a:srcRect b="0" l="0" r="0" t="0"/>
            <a:stretch/>
          </p:blipFill>
          <p:spPr>
            <a:xfrm>
              <a:off x="10725150" y="6549333"/>
              <a:ext cx="5512410" cy="367424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9"/>
          <p:cNvGrpSpPr/>
          <p:nvPr/>
        </p:nvGrpSpPr>
        <p:grpSpPr>
          <a:xfrm>
            <a:off x="0" y="-1785"/>
            <a:ext cx="20107275" cy="11306694"/>
            <a:chOff x="0" y="-1785"/>
            <a:chExt cx="20107275" cy="11306694"/>
          </a:xfrm>
        </p:grpSpPr>
        <p:pic>
          <p:nvPicPr>
            <p:cNvPr id="186" name="Google Shape;186;p9"/>
            <p:cNvPicPr preferRelativeResize="0"/>
            <p:nvPr/>
          </p:nvPicPr>
          <p:blipFill rotWithShape="1">
            <a:blip r:embed="rId3">
              <a:alphaModFix/>
            </a:blip>
            <a:srcRect b="0" l="0" r="0" t="0"/>
            <a:stretch/>
          </p:blipFill>
          <p:spPr>
            <a:xfrm>
              <a:off x="7105650" y="10376052"/>
              <a:ext cx="11865153" cy="928334"/>
            </a:xfrm>
            <a:prstGeom prst="rect">
              <a:avLst/>
            </a:prstGeom>
            <a:noFill/>
            <a:ln>
              <a:noFill/>
            </a:ln>
          </p:spPr>
        </p:pic>
        <p:sp>
          <p:nvSpPr>
            <p:cNvPr id="187" name="Google Shape;187;p9"/>
            <p:cNvSpPr/>
            <p:nvPr/>
          </p:nvSpPr>
          <p:spPr>
            <a:xfrm>
              <a:off x="7419975" y="10690103"/>
              <a:ext cx="7430770" cy="614680"/>
            </a:xfrm>
            <a:custGeom>
              <a:rect b="b" l="l" r="r" t="t"/>
              <a:pathLst>
                <a:path extrusionOk="0" h="614679" w="7430769">
                  <a:moveTo>
                    <a:pt x="4612137" y="96"/>
                  </a:moveTo>
                  <a:lnTo>
                    <a:pt x="-1171" y="27080"/>
                  </a:lnTo>
                  <a:lnTo>
                    <a:pt x="-1171" y="614286"/>
                  </a:lnTo>
                  <a:lnTo>
                    <a:pt x="7427827" y="614286"/>
                  </a:lnTo>
                  <a:lnTo>
                    <a:pt x="7374458" y="588732"/>
                  </a:lnTo>
                  <a:lnTo>
                    <a:pt x="7330142" y="568110"/>
                  </a:lnTo>
                  <a:lnTo>
                    <a:pt x="7285699" y="547850"/>
                  </a:lnTo>
                  <a:lnTo>
                    <a:pt x="7241003" y="527955"/>
                  </a:lnTo>
                  <a:lnTo>
                    <a:pt x="7196052" y="508423"/>
                  </a:lnTo>
                  <a:lnTo>
                    <a:pt x="7150847" y="489256"/>
                  </a:lnTo>
                  <a:lnTo>
                    <a:pt x="7105515" y="470456"/>
                  </a:lnTo>
                  <a:lnTo>
                    <a:pt x="7059929" y="452018"/>
                  </a:lnTo>
                  <a:lnTo>
                    <a:pt x="7014216" y="433949"/>
                  </a:lnTo>
                  <a:lnTo>
                    <a:pt x="6968250" y="416248"/>
                  </a:lnTo>
                  <a:lnTo>
                    <a:pt x="6922029" y="398902"/>
                  </a:lnTo>
                  <a:lnTo>
                    <a:pt x="6875681" y="381925"/>
                  </a:lnTo>
                  <a:lnTo>
                    <a:pt x="6829080" y="365329"/>
                  </a:lnTo>
                  <a:lnTo>
                    <a:pt x="6782224" y="349088"/>
                  </a:lnTo>
                  <a:lnTo>
                    <a:pt x="6735114" y="333216"/>
                  </a:lnTo>
                  <a:lnTo>
                    <a:pt x="6687878" y="317724"/>
                  </a:lnTo>
                  <a:lnTo>
                    <a:pt x="6640514" y="302588"/>
                  </a:lnTo>
                  <a:lnTo>
                    <a:pt x="6592897" y="287820"/>
                  </a:lnTo>
                  <a:lnTo>
                    <a:pt x="6545025" y="273421"/>
                  </a:lnTo>
                  <a:lnTo>
                    <a:pt x="6496900" y="259402"/>
                  </a:lnTo>
                  <a:lnTo>
                    <a:pt x="6448648" y="245752"/>
                  </a:lnTo>
                  <a:lnTo>
                    <a:pt x="6400268" y="232470"/>
                  </a:lnTo>
                  <a:lnTo>
                    <a:pt x="6351635" y="219556"/>
                  </a:lnTo>
                  <a:lnTo>
                    <a:pt x="6302748" y="207010"/>
                  </a:lnTo>
                  <a:lnTo>
                    <a:pt x="6253733" y="194846"/>
                  </a:lnTo>
                  <a:lnTo>
                    <a:pt x="6204465" y="183037"/>
                  </a:lnTo>
                  <a:lnTo>
                    <a:pt x="6154943" y="171621"/>
                  </a:lnTo>
                  <a:lnTo>
                    <a:pt x="6105294" y="160561"/>
                  </a:lnTo>
                  <a:lnTo>
                    <a:pt x="6055518" y="149882"/>
                  </a:lnTo>
                  <a:lnTo>
                    <a:pt x="6005488" y="139571"/>
                  </a:lnTo>
                  <a:lnTo>
                    <a:pt x="5955331" y="129641"/>
                  </a:lnTo>
                  <a:lnTo>
                    <a:pt x="5904919" y="120080"/>
                  </a:lnTo>
                  <a:lnTo>
                    <a:pt x="5854254" y="110899"/>
                  </a:lnTo>
                  <a:lnTo>
                    <a:pt x="5803462" y="102087"/>
                  </a:lnTo>
                  <a:lnTo>
                    <a:pt x="5752544" y="93655"/>
                  </a:lnTo>
                  <a:lnTo>
                    <a:pt x="5701371" y="85592"/>
                  </a:lnTo>
                  <a:lnTo>
                    <a:pt x="5650071" y="77910"/>
                  </a:lnTo>
                  <a:lnTo>
                    <a:pt x="5598517" y="70608"/>
                  </a:lnTo>
                  <a:lnTo>
                    <a:pt x="5546709" y="63675"/>
                  </a:lnTo>
                  <a:lnTo>
                    <a:pt x="5494901" y="57123"/>
                  </a:lnTo>
                  <a:lnTo>
                    <a:pt x="5442712" y="50952"/>
                  </a:lnTo>
                  <a:lnTo>
                    <a:pt x="5390524" y="45162"/>
                  </a:lnTo>
                  <a:lnTo>
                    <a:pt x="5338081" y="39740"/>
                  </a:lnTo>
                  <a:lnTo>
                    <a:pt x="5285384" y="34699"/>
                  </a:lnTo>
                  <a:lnTo>
                    <a:pt x="5232561" y="30038"/>
                  </a:lnTo>
                  <a:lnTo>
                    <a:pt x="5179610" y="25759"/>
                  </a:lnTo>
                  <a:lnTo>
                    <a:pt x="4612137" y="96"/>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8" name="Google Shape;188;p9"/>
            <p:cNvPicPr preferRelativeResize="0"/>
            <p:nvPr/>
          </p:nvPicPr>
          <p:blipFill rotWithShape="1">
            <a:blip r:embed="rId4">
              <a:alphaModFix/>
            </a:blip>
            <a:srcRect b="0" l="0" r="0" t="0"/>
            <a:stretch/>
          </p:blipFill>
          <p:spPr>
            <a:xfrm>
              <a:off x="12334875" y="7853444"/>
              <a:ext cx="6788304" cy="3450943"/>
            </a:xfrm>
            <a:prstGeom prst="rect">
              <a:avLst/>
            </a:prstGeom>
            <a:noFill/>
            <a:ln>
              <a:noFill/>
            </a:ln>
          </p:spPr>
        </p:pic>
        <p:sp>
          <p:nvSpPr>
            <p:cNvPr id="189" name="Google Shape;189;p9"/>
            <p:cNvSpPr/>
            <p:nvPr/>
          </p:nvSpPr>
          <p:spPr>
            <a:xfrm>
              <a:off x="14594450" y="8167108"/>
              <a:ext cx="3902710" cy="3137535"/>
            </a:xfrm>
            <a:custGeom>
              <a:rect b="b" l="l" r="r" t="t"/>
              <a:pathLst>
                <a:path extrusionOk="0" h="3137534" w="3902709">
                  <a:moveTo>
                    <a:pt x="3899672" y="495"/>
                  </a:moveTo>
                  <a:lnTo>
                    <a:pt x="1603493" y="495"/>
                  </a:lnTo>
                  <a:lnTo>
                    <a:pt x="-2304" y="3137281"/>
                  </a:lnTo>
                  <a:lnTo>
                    <a:pt x="2315685" y="3137281"/>
                  </a:lnTo>
                  <a:lnTo>
                    <a:pt x="3899672" y="495"/>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0" name="Google Shape;190;p9"/>
            <p:cNvPicPr preferRelativeResize="0"/>
            <p:nvPr/>
          </p:nvPicPr>
          <p:blipFill rotWithShape="1">
            <a:blip r:embed="rId5">
              <a:alphaModFix/>
            </a:blip>
            <a:srcRect b="0" l="0" r="0" t="0"/>
            <a:stretch/>
          </p:blipFill>
          <p:spPr>
            <a:xfrm>
              <a:off x="0" y="0"/>
              <a:ext cx="11123443" cy="8614529"/>
            </a:xfrm>
            <a:prstGeom prst="rect">
              <a:avLst/>
            </a:prstGeom>
            <a:noFill/>
            <a:ln>
              <a:noFill/>
            </a:ln>
          </p:spPr>
        </p:pic>
        <p:sp>
          <p:nvSpPr>
            <p:cNvPr id="191" name="Google Shape;191;p9"/>
            <p:cNvSpPr/>
            <p:nvPr/>
          </p:nvSpPr>
          <p:spPr>
            <a:xfrm>
              <a:off x="0" y="-1785"/>
              <a:ext cx="10495915" cy="7988300"/>
            </a:xfrm>
            <a:custGeom>
              <a:rect b="b" l="l" r="r" t="t"/>
              <a:pathLst>
                <a:path extrusionOk="0" h="7988300" w="10495915">
                  <a:moveTo>
                    <a:pt x="10447148" y="1785"/>
                  </a:moveTo>
                  <a:lnTo>
                    <a:pt x="0" y="1785"/>
                  </a:lnTo>
                  <a:lnTo>
                    <a:pt x="0" y="7988442"/>
                  </a:lnTo>
                  <a:lnTo>
                    <a:pt x="4348428" y="7977776"/>
                  </a:lnTo>
                  <a:lnTo>
                    <a:pt x="4466011" y="7969268"/>
                  </a:lnTo>
                  <a:lnTo>
                    <a:pt x="4582579" y="7959110"/>
                  </a:lnTo>
                  <a:lnTo>
                    <a:pt x="4698131" y="7947174"/>
                  </a:lnTo>
                  <a:lnTo>
                    <a:pt x="4812540" y="7933460"/>
                  </a:lnTo>
                  <a:lnTo>
                    <a:pt x="4925933" y="7918096"/>
                  </a:lnTo>
                  <a:lnTo>
                    <a:pt x="5038310" y="7901080"/>
                  </a:lnTo>
                  <a:lnTo>
                    <a:pt x="5149671" y="7882287"/>
                  </a:lnTo>
                  <a:lnTo>
                    <a:pt x="5259890" y="7861970"/>
                  </a:lnTo>
                  <a:lnTo>
                    <a:pt x="5369093" y="7839876"/>
                  </a:lnTo>
                  <a:lnTo>
                    <a:pt x="5477153" y="7816258"/>
                  </a:lnTo>
                  <a:lnTo>
                    <a:pt x="5584197" y="7790989"/>
                  </a:lnTo>
                  <a:lnTo>
                    <a:pt x="5690225" y="7764196"/>
                  </a:lnTo>
                  <a:lnTo>
                    <a:pt x="5795110" y="7735752"/>
                  </a:lnTo>
                  <a:lnTo>
                    <a:pt x="5898980" y="7705785"/>
                  </a:lnTo>
                  <a:lnTo>
                    <a:pt x="6001834" y="7674167"/>
                  </a:lnTo>
                  <a:lnTo>
                    <a:pt x="6103418" y="7641152"/>
                  </a:lnTo>
                  <a:lnTo>
                    <a:pt x="6204113" y="7606487"/>
                  </a:lnTo>
                  <a:lnTo>
                    <a:pt x="6303665" y="7570424"/>
                  </a:lnTo>
                  <a:lnTo>
                    <a:pt x="6402074" y="7532838"/>
                  </a:lnTo>
                  <a:lnTo>
                    <a:pt x="6499341" y="7493856"/>
                  </a:lnTo>
                  <a:lnTo>
                    <a:pt x="6595592" y="7453349"/>
                  </a:lnTo>
                  <a:lnTo>
                    <a:pt x="6643336" y="7432524"/>
                  </a:lnTo>
                  <a:lnTo>
                    <a:pt x="6690827" y="7411319"/>
                  </a:lnTo>
                  <a:lnTo>
                    <a:pt x="6737936" y="7389859"/>
                  </a:lnTo>
                  <a:lnTo>
                    <a:pt x="6784792" y="7368018"/>
                  </a:lnTo>
                  <a:lnTo>
                    <a:pt x="6831394" y="7345797"/>
                  </a:lnTo>
                  <a:lnTo>
                    <a:pt x="6877741" y="7323194"/>
                  </a:lnTo>
                  <a:lnTo>
                    <a:pt x="6923835" y="7300338"/>
                  </a:lnTo>
                  <a:lnTo>
                    <a:pt x="6969675" y="7277101"/>
                  </a:lnTo>
                  <a:lnTo>
                    <a:pt x="7015134" y="7253482"/>
                  </a:lnTo>
                  <a:lnTo>
                    <a:pt x="7060339" y="7229483"/>
                  </a:lnTo>
                  <a:lnTo>
                    <a:pt x="7105289" y="7205230"/>
                  </a:lnTo>
                  <a:lnTo>
                    <a:pt x="7149986" y="7180596"/>
                  </a:lnTo>
                  <a:lnTo>
                    <a:pt x="7194302" y="7155581"/>
                  </a:lnTo>
                  <a:lnTo>
                    <a:pt x="7238491" y="7130312"/>
                  </a:lnTo>
                  <a:lnTo>
                    <a:pt x="7282299" y="7104662"/>
                  </a:lnTo>
                  <a:lnTo>
                    <a:pt x="7325854" y="7078758"/>
                  </a:lnTo>
                  <a:lnTo>
                    <a:pt x="7369154" y="7052473"/>
                  </a:lnTo>
                  <a:lnTo>
                    <a:pt x="7412073" y="7025807"/>
                  </a:lnTo>
                  <a:lnTo>
                    <a:pt x="7454865" y="6998888"/>
                  </a:lnTo>
                  <a:lnTo>
                    <a:pt x="7497277" y="6971587"/>
                  </a:lnTo>
                  <a:lnTo>
                    <a:pt x="7539434" y="6944032"/>
                  </a:lnTo>
                  <a:lnTo>
                    <a:pt x="7581337" y="6916224"/>
                  </a:lnTo>
                  <a:lnTo>
                    <a:pt x="7664128" y="6859464"/>
                  </a:lnTo>
                  <a:lnTo>
                    <a:pt x="7745903" y="6801434"/>
                  </a:lnTo>
                  <a:lnTo>
                    <a:pt x="7786410" y="6771975"/>
                  </a:lnTo>
                  <a:lnTo>
                    <a:pt x="7826536" y="6742134"/>
                  </a:lnTo>
                  <a:lnTo>
                    <a:pt x="7866407" y="6712040"/>
                  </a:lnTo>
                  <a:lnTo>
                    <a:pt x="7906025" y="6681692"/>
                  </a:lnTo>
                  <a:lnTo>
                    <a:pt x="7945389" y="6650963"/>
                  </a:lnTo>
                  <a:lnTo>
                    <a:pt x="7984372" y="6619980"/>
                  </a:lnTo>
                  <a:lnTo>
                    <a:pt x="8023101" y="6588742"/>
                  </a:lnTo>
                  <a:lnTo>
                    <a:pt x="8061575" y="6557124"/>
                  </a:lnTo>
                  <a:lnTo>
                    <a:pt x="8099796" y="6525252"/>
                  </a:lnTo>
                  <a:lnTo>
                    <a:pt x="8137636" y="6493127"/>
                  </a:lnTo>
                  <a:lnTo>
                    <a:pt x="8175222" y="6460620"/>
                  </a:lnTo>
                  <a:lnTo>
                    <a:pt x="8212555" y="6427859"/>
                  </a:lnTo>
                  <a:lnTo>
                    <a:pt x="8249506" y="6394844"/>
                  </a:lnTo>
                  <a:lnTo>
                    <a:pt x="8286330" y="6361575"/>
                  </a:lnTo>
                  <a:lnTo>
                    <a:pt x="8322773" y="6327926"/>
                  </a:lnTo>
                  <a:lnTo>
                    <a:pt x="8358835" y="6294149"/>
                  </a:lnTo>
                  <a:lnTo>
                    <a:pt x="8394771" y="6259991"/>
                  </a:lnTo>
                  <a:lnTo>
                    <a:pt x="8430325" y="6225453"/>
                  </a:lnTo>
                  <a:lnTo>
                    <a:pt x="8465626" y="6190787"/>
                  </a:lnTo>
                  <a:lnTo>
                    <a:pt x="8500672" y="6155868"/>
                  </a:lnTo>
                  <a:lnTo>
                    <a:pt x="8535338" y="6120567"/>
                  </a:lnTo>
                  <a:lnTo>
                    <a:pt x="8569749" y="6085013"/>
                  </a:lnTo>
                  <a:lnTo>
                    <a:pt x="8603907" y="6049205"/>
                  </a:lnTo>
                  <a:lnTo>
                    <a:pt x="8637683" y="6013142"/>
                  </a:lnTo>
                  <a:lnTo>
                    <a:pt x="8671206" y="5976826"/>
                  </a:lnTo>
                  <a:lnTo>
                    <a:pt x="8704475" y="5940256"/>
                  </a:lnTo>
                  <a:lnTo>
                    <a:pt x="8737363" y="5903432"/>
                  </a:lnTo>
                  <a:lnTo>
                    <a:pt x="8770124" y="5866354"/>
                  </a:lnTo>
                  <a:lnTo>
                    <a:pt x="8802376" y="5829021"/>
                  </a:lnTo>
                  <a:lnTo>
                    <a:pt x="8834502" y="5791435"/>
                  </a:lnTo>
                  <a:lnTo>
                    <a:pt x="8866247" y="5753595"/>
                  </a:lnTo>
                  <a:lnTo>
                    <a:pt x="8897738" y="5715501"/>
                  </a:lnTo>
                  <a:lnTo>
                    <a:pt x="8928975" y="5677153"/>
                  </a:lnTo>
                  <a:lnTo>
                    <a:pt x="8959832" y="5638552"/>
                  </a:lnTo>
                  <a:lnTo>
                    <a:pt x="8990434" y="5599696"/>
                  </a:lnTo>
                  <a:lnTo>
                    <a:pt x="9050749" y="5521349"/>
                  </a:lnTo>
                  <a:lnTo>
                    <a:pt x="9080463" y="5481731"/>
                  </a:lnTo>
                  <a:lnTo>
                    <a:pt x="9109795" y="5441987"/>
                  </a:lnTo>
                  <a:lnTo>
                    <a:pt x="9138873" y="5401861"/>
                  </a:lnTo>
                  <a:lnTo>
                    <a:pt x="9167698" y="5361608"/>
                  </a:lnTo>
                  <a:lnTo>
                    <a:pt x="9196268" y="5321102"/>
                  </a:lnTo>
                  <a:lnTo>
                    <a:pt x="9224458" y="5280468"/>
                  </a:lnTo>
                  <a:lnTo>
                    <a:pt x="9252393" y="5239454"/>
                  </a:lnTo>
                  <a:lnTo>
                    <a:pt x="9279948" y="5198312"/>
                  </a:lnTo>
                  <a:lnTo>
                    <a:pt x="9307249" y="5156917"/>
                  </a:lnTo>
                  <a:lnTo>
                    <a:pt x="9334295" y="5115267"/>
                  </a:lnTo>
                  <a:lnTo>
                    <a:pt x="9360961" y="5073491"/>
                  </a:lnTo>
                  <a:lnTo>
                    <a:pt x="9387373" y="5031460"/>
                  </a:lnTo>
                  <a:lnTo>
                    <a:pt x="9413531" y="4989176"/>
                  </a:lnTo>
                  <a:lnTo>
                    <a:pt x="9439308" y="4946765"/>
                  </a:lnTo>
                  <a:lnTo>
                    <a:pt x="9490100" y="4861180"/>
                  </a:lnTo>
                  <a:lnTo>
                    <a:pt x="9514988" y="4818007"/>
                  </a:lnTo>
                  <a:lnTo>
                    <a:pt x="9563875" y="4731280"/>
                  </a:lnTo>
                  <a:lnTo>
                    <a:pt x="9587874" y="4687472"/>
                  </a:lnTo>
                  <a:lnTo>
                    <a:pt x="9611493" y="4643664"/>
                  </a:lnTo>
                  <a:lnTo>
                    <a:pt x="9634857" y="4599475"/>
                  </a:lnTo>
                  <a:lnTo>
                    <a:pt x="9657967" y="4555159"/>
                  </a:lnTo>
                  <a:lnTo>
                    <a:pt x="9680697" y="4510716"/>
                  </a:lnTo>
                  <a:lnTo>
                    <a:pt x="9703172" y="4466019"/>
                  </a:lnTo>
                  <a:lnTo>
                    <a:pt x="9725394" y="4421195"/>
                  </a:lnTo>
                  <a:lnTo>
                    <a:pt x="9747234" y="4376117"/>
                  </a:lnTo>
                  <a:lnTo>
                    <a:pt x="9790026" y="4285453"/>
                  </a:lnTo>
                  <a:lnTo>
                    <a:pt x="9810978" y="4239740"/>
                  </a:lnTo>
                  <a:lnTo>
                    <a:pt x="9831549" y="4194028"/>
                  </a:lnTo>
                  <a:lnTo>
                    <a:pt x="9851866" y="4148061"/>
                  </a:lnTo>
                  <a:lnTo>
                    <a:pt x="9891610" y="4055493"/>
                  </a:lnTo>
                  <a:lnTo>
                    <a:pt x="9910911" y="4009018"/>
                  </a:lnTo>
                  <a:lnTo>
                    <a:pt x="9929958" y="3962416"/>
                  </a:lnTo>
                  <a:lnTo>
                    <a:pt x="9948751" y="3915561"/>
                  </a:lnTo>
                  <a:lnTo>
                    <a:pt x="9967290" y="3868578"/>
                  </a:lnTo>
                  <a:lnTo>
                    <a:pt x="9985449" y="3821341"/>
                  </a:lnTo>
                  <a:lnTo>
                    <a:pt x="10003226" y="3774105"/>
                  </a:lnTo>
                  <a:lnTo>
                    <a:pt x="10020749" y="3726614"/>
                  </a:lnTo>
                  <a:lnTo>
                    <a:pt x="10038018" y="3678997"/>
                  </a:lnTo>
                  <a:lnTo>
                    <a:pt x="10054907" y="3631126"/>
                  </a:lnTo>
                  <a:lnTo>
                    <a:pt x="10071414" y="3583254"/>
                  </a:lnTo>
                  <a:lnTo>
                    <a:pt x="10087667" y="3535129"/>
                  </a:lnTo>
                  <a:lnTo>
                    <a:pt x="10103667" y="3486876"/>
                  </a:lnTo>
                  <a:lnTo>
                    <a:pt x="10134650" y="3389864"/>
                  </a:lnTo>
                  <a:lnTo>
                    <a:pt x="10149634" y="3341230"/>
                  </a:lnTo>
                  <a:lnTo>
                    <a:pt x="10164363" y="3292343"/>
                  </a:lnTo>
                  <a:lnTo>
                    <a:pt x="10178712" y="3243329"/>
                  </a:lnTo>
                  <a:lnTo>
                    <a:pt x="10192807" y="3194188"/>
                  </a:lnTo>
                  <a:lnTo>
                    <a:pt x="10206648" y="3144919"/>
                  </a:lnTo>
                  <a:lnTo>
                    <a:pt x="10233186" y="3046002"/>
                  </a:lnTo>
                  <a:lnTo>
                    <a:pt x="10246011" y="2996353"/>
                  </a:lnTo>
                  <a:lnTo>
                    <a:pt x="10258456" y="2946577"/>
                  </a:lnTo>
                  <a:lnTo>
                    <a:pt x="10270646" y="2896674"/>
                  </a:lnTo>
                  <a:lnTo>
                    <a:pt x="10282455" y="2846643"/>
                  </a:lnTo>
                  <a:lnTo>
                    <a:pt x="10294010" y="2796486"/>
                  </a:lnTo>
                  <a:lnTo>
                    <a:pt x="10305184" y="2746202"/>
                  </a:lnTo>
                  <a:lnTo>
                    <a:pt x="10316104" y="2695791"/>
                  </a:lnTo>
                  <a:lnTo>
                    <a:pt x="10326771" y="2645253"/>
                  </a:lnTo>
                  <a:lnTo>
                    <a:pt x="10346961" y="2543923"/>
                  </a:lnTo>
                  <a:lnTo>
                    <a:pt x="10365881" y="2442085"/>
                  </a:lnTo>
                  <a:lnTo>
                    <a:pt x="10383404" y="2339739"/>
                  </a:lnTo>
                  <a:lnTo>
                    <a:pt x="10391784" y="2288440"/>
                  </a:lnTo>
                  <a:lnTo>
                    <a:pt x="10407530" y="2185586"/>
                  </a:lnTo>
                  <a:lnTo>
                    <a:pt x="10414895" y="2134032"/>
                  </a:lnTo>
                  <a:lnTo>
                    <a:pt x="10428609" y="2030543"/>
                  </a:lnTo>
                  <a:lnTo>
                    <a:pt x="10441053" y="1926674"/>
                  </a:lnTo>
                  <a:lnTo>
                    <a:pt x="10446767" y="1874612"/>
                  </a:lnTo>
                  <a:lnTo>
                    <a:pt x="10452227" y="1822423"/>
                  </a:lnTo>
                  <a:lnTo>
                    <a:pt x="10457306" y="1770234"/>
                  </a:lnTo>
                  <a:lnTo>
                    <a:pt x="10462131" y="1717919"/>
                  </a:lnTo>
                  <a:lnTo>
                    <a:pt x="10466576" y="1665476"/>
                  </a:lnTo>
                  <a:lnTo>
                    <a:pt x="10470639" y="1613033"/>
                  </a:lnTo>
                  <a:lnTo>
                    <a:pt x="10474448" y="1560464"/>
                  </a:lnTo>
                  <a:lnTo>
                    <a:pt x="10477877" y="1507894"/>
                  </a:lnTo>
                  <a:lnTo>
                    <a:pt x="10481051" y="1455197"/>
                  </a:lnTo>
                  <a:lnTo>
                    <a:pt x="10483845" y="1402373"/>
                  </a:lnTo>
                  <a:lnTo>
                    <a:pt x="10486258" y="1349550"/>
                  </a:lnTo>
                  <a:lnTo>
                    <a:pt x="10490321" y="1243649"/>
                  </a:lnTo>
                  <a:lnTo>
                    <a:pt x="10492860" y="1137493"/>
                  </a:lnTo>
                  <a:lnTo>
                    <a:pt x="10493749" y="1084416"/>
                  </a:lnTo>
                  <a:lnTo>
                    <a:pt x="10494257" y="1031211"/>
                  </a:lnTo>
                  <a:lnTo>
                    <a:pt x="10494257" y="922643"/>
                  </a:lnTo>
                  <a:lnTo>
                    <a:pt x="10493876" y="867407"/>
                  </a:lnTo>
                  <a:lnTo>
                    <a:pt x="10493114" y="812298"/>
                  </a:lnTo>
                  <a:lnTo>
                    <a:pt x="10492099" y="757442"/>
                  </a:lnTo>
                  <a:lnTo>
                    <a:pt x="10490702" y="702587"/>
                  </a:lnTo>
                  <a:lnTo>
                    <a:pt x="10489051" y="647859"/>
                  </a:lnTo>
                  <a:lnTo>
                    <a:pt x="10487146" y="593257"/>
                  </a:lnTo>
                  <a:lnTo>
                    <a:pt x="10484988" y="538783"/>
                  </a:lnTo>
                  <a:lnTo>
                    <a:pt x="10482575" y="484435"/>
                  </a:lnTo>
                  <a:lnTo>
                    <a:pt x="10479782" y="430342"/>
                  </a:lnTo>
                  <a:lnTo>
                    <a:pt x="10473306" y="322282"/>
                  </a:lnTo>
                  <a:lnTo>
                    <a:pt x="10469623" y="268443"/>
                  </a:lnTo>
                  <a:lnTo>
                    <a:pt x="10465687" y="214730"/>
                  </a:lnTo>
                  <a:lnTo>
                    <a:pt x="10461496" y="161144"/>
                  </a:lnTo>
                  <a:lnTo>
                    <a:pt x="10452227" y="54354"/>
                  </a:lnTo>
                  <a:lnTo>
                    <a:pt x="10447148" y="1785"/>
                  </a:lnTo>
                  <a:close/>
                </a:path>
              </a:pathLst>
            </a:custGeom>
            <a:solidFill>
              <a:srgbClr val="EB1C2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2" name="Google Shape;192;p9"/>
            <p:cNvPicPr preferRelativeResize="0"/>
            <p:nvPr/>
          </p:nvPicPr>
          <p:blipFill rotWithShape="1">
            <a:blip r:embed="rId6">
              <a:alphaModFix/>
            </a:blip>
            <a:srcRect b="0" l="0" r="0" t="0"/>
            <a:stretch/>
          </p:blipFill>
          <p:spPr>
            <a:xfrm>
              <a:off x="904875" y="1999070"/>
              <a:ext cx="7675794" cy="8938568"/>
            </a:xfrm>
            <a:prstGeom prst="rect">
              <a:avLst/>
            </a:prstGeom>
            <a:noFill/>
            <a:ln>
              <a:noFill/>
            </a:ln>
          </p:spPr>
        </p:pic>
        <p:sp>
          <p:nvSpPr>
            <p:cNvPr id="193" name="Google Shape;193;p9"/>
            <p:cNvSpPr/>
            <p:nvPr/>
          </p:nvSpPr>
          <p:spPr>
            <a:xfrm>
              <a:off x="1219200" y="2311773"/>
              <a:ext cx="6734175" cy="7997190"/>
            </a:xfrm>
            <a:custGeom>
              <a:rect b="b" l="l" r="r" t="t"/>
              <a:pathLst>
                <a:path extrusionOk="0" h="7997190" w="6734175">
                  <a:moveTo>
                    <a:pt x="6732411" y="1419"/>
                  </a:moveTo>
                  <a:lnTo>
                    <a:pt x="4089323" y="1419"/>
                  </a:lnTo>
                  <a:lnTo>
                    <a:pt x="-192" y="7997118"/>
                  </a:lnTo>
                  <a:lnTo>
                    <a:pt x="2698639" y="7997118"/>
                  </a:lnTo>
                  <a:lnTo>
                    <a:pt x="6732411" y="141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4" name="Google Shape;194;p9"/>
            <p:cNvSpPr/>
            <p:nvPr/>
          </p:nvSpPr>
          <p:spPr>
            <a:xfrm>
              <a:off x="1266621" y="4"/>
              <a:ext cx="7571105" cy="11304905"/>
            </a:xfrm>
            <a:custGeom>
              <a:rect b="b" l="l" r="r" t="t"/>
              <a:pathLst>
                <a:path extrusionOk="0" h="11304905" w="7571105">
                  <a:moveTo>
                    <a:pt x="1295069" y="0"/>
                  </a:moveTo>
                  <a:lnTo>
                    <a:pt x="1084275" y="0"/>
                  </a:lnTo>
                  <a:lnTo>
                    <a:pt x="536867" y="1051267"/>
                  </a:lnTo>
                  <a:lnTo>
                    <a:pt x="757174" y="1051267"/>
                  </a:lnTo>
                  <a:lnTo>
                    <a:pt x="1295069" y="0"/>
                  </a:lnTo>
                  <a:close/>
                </a:path>
                <a:path extrusionOk="0" h="11304905" w="7571105">
                  <a:moveTo>
                    <a:pt x="1772894" y="0"/>
                  </a:moveTo>
                  <a:lnTo>
                    <a:pt x="1580007" y="0"/>
                  </a:lnTo>
                  <a:lnTo>
                    <a:pt x="0" y="3034817"/>
                  </a:lnTo>
                  <a:lnTo>
                    <a:pt x="220306" y="3034690"/>
                  </a:lnTo>
                  <a:lnTo>
                    <a:pt x="1772894" y="0"/>
                  </a:lnTo>
                  <a:close/>
                </a:path>
                <a:path extrusionOk="0" h="11304905" w="7571105">
                  <a:moveTo>
                    <a:pt x="2118525" y="8756155"/>
                  </a:moveTo>
                  <a:lnTo>
                    <a:pt x="1925904" y="8759838"/>
                  </a:lnTo>
                  <a:lnTo>
                    <a:pt x="601002" y="11304384"/>
                  </a:lnTo>
                  <a:lnTo>
                    <a:pt x="814793" y="11304384"/>
                  </a:lnTo>
                  <a:lnTo>
                    <a:pt x="2118525" y="8756155"/>
                  </a:lnTo>
                  <a:close/>
                </a:path>
                <a:path extrusionOk="0" h="11304905" w="7571105">
                  <a:moveTo>
                    <a:pt x="2655405" y="6772732"/>
                  </a:moveTo>
                  <a:lnTo>
                    <a:pt x="2462771" y="6776288"/>
                  </a:lnTo>
                  <a:lnTo>
                    <a:pt x="759333" y="10047872"/>
                  </a:lnTo>
                  <a:lnTo>
                    <a:pt x="979779" y="10047808"/>
                  </a:lnTo>
                  <a:lnTo>
                    <a:pt x="2655405" y="6772732"/>
                  </a:lnTo>
                  <a:close/>
                </a:path>
                <a:path extrusionOk="0" h="11304905" w="7571105">
                  <a:moveTo>
                    <a:pt x="7570927" y="0"/>
                  </a:moveTo>
                  <a:lnTo>
                    <a:pt x="7356830" y="0"/>
                  </a:lnTo>
                  <a:lnTo>
                    <a:pt x="6993928" y="697115"/>
                  </a:lnTo>
                  <a:lnTo>
                    <a:pt x="7214235" y="696988"/>
                  </a:lnTo>
                  <a:lnTo>
                    <a:pt x="757092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95" name="Google Shape;195;p9"/>
            <p:cNvPicPr preferRelativeResize="0"/>
            <p:nvPr/>
          </p:nvPicPr>
          <p:blipFill rotWithShape="1">
            <a:blip r:embed="rId7">
              <a:alphaModFix/>
            </a:blip>
            <a:srcRect b="0" l="0" r="0" t="0"/>
            <a:stretch/>
          </p:blipFill>
          <p:spPr>
            <a:xfrm>
              <a:off x="17554575" y="180819"/>
              <a:ext cx="2549525" cy="5329957"/>
            </a:xfrm>
            <a:prstGeom prst="rect">
              <a:avLst/>
            </a:prstGeom>
            <a:noFill/>
            <a:ln>
              <a:noFill/>
            </a:ln>
          </p:spPr>
        </p:pic>
        <p:sp>
          <p:nvSpPr>
            <p:cNvPr id="196" name="Google Shape;196;p9"/>
            <p:cNvSpPr/>
            <p:nvPr/>
          </p:nvSpPr>
          <p:spPr>
            <a:xfrm>
              <a:off x="17878425" y="731258"/>
              <a:ext cx="2228850" cy="4150995"/>
            </a:xfrm>
            <a:custGeom>
              <a:rect b="b" l="l" r="r" t="t"/>
              <a:pathLst>
                <a:path extrusionOk="0" h="4150995" w="2228850">
                  <a:moveTo>
                    <a:pt x="2225167" y="1669"/>
                  </a:moveTo>
                  <a:lnTo>
                    <a:pt x="-2822" y="4150358"/>
                  </a:lnTo>
                  <a:lnTo>
                    <a:pt x="1692613" y="4151628"/>
                  </a:lnTo>
                  <a:lnTo>
                    <a:pt x="2225167" y="3135915"/>
                  </a:lnTo>
                  <a:lnTo>
                    <a:pt x="2225167" y="1669"/>
                  </a:lnTo>
                  <a:close/>
                </a:path>
              </a:pathLst>
            </a:custGeom>
            <a:solidFill>
              <a:srgbClr val="FC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7" name="Google Shape;197;p9"/>
            <p:cNvSpPr/>
            <p:nvPr/>
          </p:nvSpPr>
          <p:spPr>
            <a:xfrm>
              <a:off x="504825" y="493311"/>
              <a:ext cx="19096990" cy="10253980"/>
            </a:xfrm>
            <a:custGeom>
              <a:rect b="b" l="l" r="r" t="t"/>
              <a:pathLst>
                <a:path extrusionOk="0" h="10253980" w="19096990">
                  <a:moveTo>
                    <a:pt x="19093895" y="1706"/>
                  </a:moveTo>
                  <a:lnTo>
                    <a:pt x="-79" y="1706"/>
                  </a:lnTo>
                  <a:lnTo>
                    <a:pt x="-79" y="10253940"/>
                  </a:lnTo>
                  <a:lnTo>
                    <a:pt x="19093895" y="10253940"/>
                  </a:lnTo>
                  <a:lnTo>
                    <a:pt x="19093895" y="170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98" name="Google Shape;198;p9"/>
          <p:cNvSpPr txBox="1"/>
          <p:nvPr/>
        </p:nvSpPr>
        <p:spPr>
          <a:xfrm>
            <a:off x="2106595" y="4536928"/>
            <a:ext cx="15430500" cy="1398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000">
                <a:latin typeface="Roboto"/>
                <a:ea typeface="Roboto"/>
                <a:cs typeface="Roboto"/>
                <a:sym typeface="Roboto"/>
              </a:rPr>
              <a:t>En revanche, la VR remplace complètement  l'environnement réel de l'utilisateur/trice par un environnement simulé offrant une expérience immersive et souvent interactive dans un domaine purement numérique.</a:t>
            </a:r>
            <a:endParaRPr sz="3000">
              <a:latin typeface="Roboto"/>
              <a:ea typeface="Roboto"/>
              <a:cs typeface="Roboto"/>
              <a:sym typeface="Roboto"/>
            </a:endParaRPr>
          </a:p>
        </p:txBody>
      </p:sp>
      <p:sp>
        <p:nvSpPr>
          <p:cNvPr id="199" name="Google Shape;199;p9"/>
          <p:cNvSpPr txBox="1"/>
          <p:nvPr>
            <p:ph type="ctrTitle"/>
          </p:nvPr>
        </p:nvSpPr>
        <p:spPr>
          <a:xfrm>
            <a:off x="2165260" y="2634895"/>
            <a:ext cx="13775100" cy="1739700"/>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None/>
            </a:pPr>
            <a:r>
              <a:rPr lang="en-US"/>
              <a:t>Technologies Émergentes –Réalité Virtuelle (RV) et Réalité Augmentée (RA)</a:t>
            </a:r>
            <a:endParaRPr/>
          </a:p>
        </p:txBody>
      </p:sp>
      <p:grpSp>
        <p:nvGrpSpPr>
          <p:cNvPr id="200" name="Google Shape;200;p9"/>
          <p:cNvGrpSpPr/>
          <p:nvPr/>
        </p:nvGrpSpPr>
        <p:grpSpPr>
          <a:xfrm>
            <a:off x="2047875" y="6320807"/>
            <a:ext cx="15713444" cy="3807561"/>
            <a:chOff x="2047875" y="6320807"/>
            <a:chExt cx="15713444" cy="3807561"/>
          </a:xfrm>
        </p:grpSpPr>
        <p:pic>
          <p:nvPicPr>
            <p:cNvPr id="201" name="Google Shape;201;p9"/>
            <p:cNvPicPr preferRelativeResize="0"/>
            <p:nvPr/>
          </p:nvPicPr>
          <p:blipFill rotWithShape="1">
            <a:blip r:embed="rId8">
              <a:alphaModFix/>
            </a:blip>
            <a:srcRect b="0" l="0" r="0" t="0"/>
            <a:stretch/>
          </p:blipFill>
          <p:spPr>
            <a:xfrm>
              <a:off x="2047875" y="6320807"/>
              <a:ext cx="5075699" cy="3807561"/>
            </a:xfrm>
            <a:prstGeom prst="rect">
              <a:avLst/>
            </a:prstGeom>
            <a:noFill/>
            <a:ln>
              <a:noFill/>
            </a:ln>
          </p:spPr>
        </p:pic>
        <p:pic>
          <p:nvPicPr>
            <p:cNvPr id="202" name="Google Shape;202;p9"/>
            <p:cNvPicPr preferRelativeResize="0"/>
            <p:nvPr/>
          </p:nvPicPr>
          <p:blipFill rotWithShape="1">
            <a:blip r:embed="rId9">
              <a:alphaModFix/>
            </a:blip>
            <a:srcRect b="0" l="0" r="0" t="0"/>
            <a:stretch/>
          </p:blipFill>
          <p:spPr>
            <a:xfrm>
              <a:off x="7362825" y="6730203"/>
              <a:ext cx="5074860" cy="3369603"/>
            </a:xfrm>
            <a:prstGeom prst="rect">
              <a:avLst/>
            </a:prstGeom>
            <a:noFill/>
            <a:ln>
              <a:noFill/>
            </a:ln>
          </p:spPr>
        </p:pic>
        <p:pic>
          <p:nvPicPr>
            <p:cNvPr id="203" name="Google Shape;203;p9"/>
            <p:cNvPicPr preferRelativeResize="0"/>
            <p:nvPr/>
          </p:nvPicPr>
          <p:blipFill rotWithShape="1">
            <a:blip r:embed="rId10">
              <a:alphaModFix/>
            </a:blip>
            <a:srcRect b="0" l="0" r="0" t="0"/>
            <a:stretch/>
          </p:blipFill>
          <p:spPr>
            <a:xfrm>
              <a:off x="12677775" y="6711156"/>
              <a:ext cx="5083544" cy="338865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2025-07-22T08:47:17Z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2024-12-23T00:00:00Z</vt:filetime>
  </property>
  <property fmtid="{D5CDD505-2E9C-101B-9397-08002B2CF9AE}" pid="3" name="LastSaved">
    <vt:filetime>2025-07-22T00:00:00Z</vt:filetime>
  </property>
</Properties>
</file>