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Qvow0T7vyZ+YcCyD57zoKk1iD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Medium-regular.fntdata"/><Relationship Id="rId16" Type="http://schemas.openxmlformats.org/officeDocument/2006/relationships/slide" Target="slides/slide11.xml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8ead122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Dans le style de Kairouan, 1914 - Paul Klee - WikiArt.org. (s.d.).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4" name="Google Shape;134;g308ead12222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100d0c71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31100d0c710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8ead122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308ead1222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8ead122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08ead1222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8ead122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308ead12222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8ead1222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Créateur : Meyer, Thomas, 2017 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| 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Crédit : Bildnachweis siehe Beschreibung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 : Thomas Meyer/OSTKREUZ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2" name="Google Shape;122;g308ead12222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Dans le style de Kairouan, 1914 - Paul Klee - WikiArt.org. (s.d.).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8ead1222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ead12222_0_76"/>
          <p:cNvSpPr txBox="1"/>
          <p:nvPr/>
        </p:nvSpPr>
        <p:spPr>
          <a:xfrm>
            <a:off x="880850" y="755000"/>
            <a:ext cx="84564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Introduction aux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éthodes de 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abrication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Présentation de la </a:t>
            </a: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abrication </a:t>
            </a: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umérique: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Amener les dessins numériques sous forme physique </a:t>
            </a: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 appliquant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 techniques de fabrication précises.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Impression 3D :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Définition: Création couche par couche d'objets à partir de modèles numériques.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Techniques: Tranchage pour la précision, choix de matériaux écologiques.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Exemple: Impression d'un modèle d'immeuble inspiré d</a:t>
            </a: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 NEB</a:t>
            </a: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qui démontre la durabilité.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Découpe </a:t>
            </a: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aser: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Définition: Utiliser la précision laser pour la découpe ou la gravure de matériaux.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Techniques: Découpe vectorielle, dessins de gravure.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</a:t>
            </a: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Création d'un modèle d'architecture durable en bois ou en acrylique.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308ead12222_0_76"/>
          <p:cNvSpPr txBox="1"/>
          <p:nvPr/>
        </p:nvSpPr>
        <p:spPr>
          <a:xfrm>
            <a:off x="81451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8" name="Google Shape;138;g308ead12222_0_76" title="What is Digital Fabrication?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9675" y="755000"/>
            <a:ext cx="3233249" cy="182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Cours sur les Outils Numériques: Espaces d'Apprentissage Alternatifs Numériques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2: Outils et Techniques d'Art Numérique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813921" y="2988725"/>
            <a:ext cx="101292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2.1 Présentation du logiciel d'art numérique.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2.2 Techniques de peinture numérique, de modélisation 3D et d'animation.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2.3 Introduction aux méthodes de fabrication numérique (impression 3D, découpe laser).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ign with a person and a euro symbol&#10;&#10;Description automatically generated" id="92" name="Google Shape;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1470" y="5612073"/>
            <a:ext cx="1448355" cy="51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33763" y="4808272"/>
            <a:ext cx="2125117" cy="212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/>
        </p:nvSpPr>
        <p:spPr>
          <a:xfrm>
            <a:off x="985700" y="870350"/>
            <a:ext cx="102660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Introduction au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ogiciel d'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L’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Importance des outils numériques dans l'art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contemporain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et le design.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Permettre des formes d'expression artistique précises et innovantes.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Applications clés dans la création de conceptions durables et accessibles.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Présentation d'Adobe Creative Suite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Vue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nsemble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Suite professionnelle largement utilisée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qui comprend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Photoshop, Illustrator et After Effects.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Fonctionnalités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ogicielles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lés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Photoshop : Peinture numérique, retouche photo, composition.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Illustrator :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raphiques vectoriels, conceptions évolutives,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réation de logo.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After Effects :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nimation, graphiques animés pour l’art dynamique.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Applications dans les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Concevoir des œuvres d'art et du matériel éducatif en mettant l'accent sur la durabilité et l'inclusion.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8ead12222_0_1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Procreate pour iPad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Vue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nsemble: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Application de peinture numérique populaire avec interface intuitive et fonctionnalités robustes.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Principales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aractéristiques: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Vaste bibliothèque 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brosses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avec options de personnalisation pour des effets uniques.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Système 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claques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pour des compositions complexes et un montage facile.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Enregistrement chronologique pour la documentation et le partage des processus.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Mise en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œ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uvre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dans le cadre 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rojets d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 Nouveau  Bauhaus Européen (NEB)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Créer des récits visuels et du matériel éducatif qui mettent en évidence la durabilité.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8ead12222_0_2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Blender: Open-Source 3D Creation Suite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Vue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nsemble: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Outil 3D gratuit et complet pour la modélisation, l'animation et le rendu.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Principales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aractéristiques: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Modélisation 3D: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utils de création d'objets et d'espaces détaillés.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Animation: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Animation par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mages clés,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squelettage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et simulations pour des mouvements réalistes.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Rendu: Production de haute qualité pour des visuels réalistes.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Exemples 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Modèles 3D et animations pour les concepts alignés sur l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 NEB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comme l'architecture durable.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8ead12222_0_35"/>
          <p:cNvSpPr txBox="1"/>
          <p:nvPr/>
        </p:nvSpPr>
        <p:spPr>
          <a:xfrm>
            <a:off x="880850" y="755000"/>
            <a:ext cx="7126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Techniques De Peinture Numérique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Superposition: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 éléments séparés pour plus de souplesse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une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édition détaillée.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Personnalisation d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 Βrosses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Brosses réglables pour créer des textures et des effets visuels uniques.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Modes de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Fusion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Différents modes pour créer des effets de profondeur, d'éclairage et d'ombrage.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Exemple d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’Application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Utilisation de Procreate pour peindre un paysage durable, application de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calques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et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fusion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pour un effet réaliste.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g308ead12222_0_35" title="How to Learn Digital Painting (Beginners)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2398" y="2452763"/>
            <a:ext cx="3458395" cy="1952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8ead12222_0_46"/>
          <p:cNvSpPr txBox="1"/>
          <p:nvPr/>
        </p:nvSpPr>
        <p:spPr>
          <a:xfrm>
            <a:off x="880850" y="755000"/>
            <a:ext cx="67185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Techniques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odélisation 3D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Modélisation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olygonale: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Construire des formes à partir de composants géométriques de base tels que des sommets, des arêtes et des faces.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Sculpture: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Outils de sculpture numérique pour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 formes organiques et complexes.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Texturation: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Application de couleurs, de motifs et de matériaux pour créer des surfaces réalistes.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Exemple de projet: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Modéliser un design de mobilier durable avec des matériaux qui reflètent des choix écologiques.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g308ead12222_0_46" title="All Methods &amp; Types of 3D Modeli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122" y="2452142"/>
            <a:ext cx="3507557" cy="198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ead12222_0_65"/>
          <p:cNvSpPr txBox="1"/>
          <p:nvPr/>
        </p:nvSpPr>
        <p:spPr>
          <a:xfrm>
            <a:off x="880850" y="755000"/>
            <a:ext cx="65334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Techniques d'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nimation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Image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lé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Définition de points de mouvement dans le temps pour des transitions et des effets fluides.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quelettage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Construction d'une structure mobile ou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une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«squelette» pour l'animation.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Simulations: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Utiliser des simulations de fluide, de fumée et de tissu pour améliorer le réalisme.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Exemple d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’Application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Animation du cycle de vie d'un produit pour illustrer les principes de conception durable.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g308ead12222_0_65" title="12 Principles of Animation (Official Full Series)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6469" y="2627320"/>
            <a:ext cx="3655039" cy="2063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