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Roboto Medium"/>
      <p:regular r:id="rId17"/>
      <p:bold r:id="rId18"/>
      <p:italic r:id="rId19"/>
      <p:boldItalic r:id="rId20"/>
    </p:embeddedFon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iCF+f+QN/EilHLDxYip/1798Vs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Italic.fntdata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Medium-regular.fntdata"/><Relationship Id="rId16" Type="http://schemas.openxmlformats.org/officeDocument/2006/relationships/slide" Target="slides/slide11.xml"/><Relationship Id="rId19" Type="http://schemas.openxmlformats.org/officeDocument/2006/relationships/font" Target="fonts/RobotoMedium-italic.fntdata"/><Relationship Id="rId18" Type="http://schemas.openxmlformats.org/officeDocument/2006/relationships/font" Target="fonts/Roboto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3" name="Google Shape;133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2" name="Google Shape;122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Avantages des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ormes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alerie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Accès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lobal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visiteurs/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teuses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peuvent accéder aux galeries du monde entier, élargissant ainsi la portée des expositions d'art.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Souplesse dans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xpositions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galeries numériques permettent des mises en page créatives et des fonctionnalités interactives qui ne sont pas réalisables dans des espaces physiques.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L'organisation d'une galerie en ligne inspirée par 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 NEB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exposer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idées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 conception durable, accessibles à un public mondial.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3 : RV/RA pour les Expériences Artistiques Immersives (Théorie)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1" y="3313850"/>
            <a:ext cx="102480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3.1 Principes de base de la technologie RV/RA et applications dans l'art.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3.2 Aperçu des plateformes de galerie virtuelle.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0091" y="5612074"/>
            <a:ext cx="1448355" cy="51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763" y="4808272"/>
            <a:ext cx="2125117" cy="212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66468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 aux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echnologies de RV et de RA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Réalité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 (RV)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Simule un environnement 3D entièrement séparé du monde réel.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Nécessite des casques de réalité virtuelle (p. ex., Oculus Rift, HTC Vive) pour des expériences immersives.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Réalité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ugmentée (RA)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Superpose le contenu numérique au monde réel.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Utilise des appareils comme les smartphones, les tablettes ou les lunettes AR.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dans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Transformer l'expression artistique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à travers un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récit interactif et immersif.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23" title="Understanding Virtual Reality and Augmented Reality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32497" y="2356779"/>
            <a:ext cx="3631202" cy="2050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Composantes 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echnologie RV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Casques RV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Fournit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écrans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stéréoscopiques qui créent une sensation de profondeur.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Contrôleurs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apteurs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ouvement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Ils suivent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les mouvements des utilisateurs/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pour permettre une interaction dans l'environnement RV.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Expériences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mmersives dans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artistes peuvent créer des mondes 3D interactifs, permettant aux spectateurs/trices d'explorer l'art de nouvelles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manières.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Composantes 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echnologie RA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Appareils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hoto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apteurs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Ils se servent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données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la caméra pour superposer des éléments numériques sur le monde physique.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Cadres RA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ARKit (iOS) et ARCore (Android) fournissent des outils de développement pour les applications RA.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dans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artistes peuvent améliorer des environnements réels, par exemple en transformant une sculpture physique en une expérience animée.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 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éalité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 dans l'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Création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nvironnements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mmersifs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artistes utilisent la VR pour créer des mondes virtuels entièrement interactifs que les spectateurs peuvent explorer.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Installations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rtistiques basées sur le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écit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VR permet de raconter des histoires à travers des paysages numériques, guidant les spectateurs dans un voyage personnel.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Création d'une exposition d'art en VR qui permet aux spectateurs/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parcourir un paysage numérique, inspiré des principes du Nouveau Bauhaus européen (NEB).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Applications de l'RA dans l'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Améliorer 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œ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uvres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du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éel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artistes utilisent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pour ajouter des éléments numériques à des œuvres d'art physiques, créant ainsi des expériences superposées.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Installations RA basées sur l'emplacement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RA peut être utilisée pour placer des sculptures numériques ou des œuvres d'art dans des espaces publics, visibles par des appareils mobiles.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Une application de réalité augmentée qui anime une fresque lorsqu'elle est vue à l'aide d'un smartphone, favorisant l'engagement interactif avec le street art.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46"/>
          <p:cNvSpPr txBox="1"/>
          <p:nvPr/>
        </p:nvSpPr>
        <p:spPr>
          <a:xfrm>
            <a:off x="880850" y="755000"/>
            <a:ext cx="65553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RV/RA dans le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ontexte du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ouveau Bauhaus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uropéen (NEB)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Durabilité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Simuler virtuellement des environnements ou des concepts durables, en réduisant l'utilisation des matériaux.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Esthétique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Liberté de concevoir des mondes visuellement riches et créatifs qui transcendent les limitations physiques.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Élargir l'accès à l'art en permettant à divers publics d'en faire l'expérience et d'interagir avec elle, peu importe l'endroit.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g308ead12222_0_46" title="The impact of technology on the future of art and design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6145" y="2888206"/>
            <a:ext cx="3857609" cy="2177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 Plateformes pour RV/RA Art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Artstep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Galeries virtuelles personnalisables offrant des visites en 3D.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Mozilla Hubs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Plateforme sociale pour la création d'espaces virtuels partagés, accessibles sur tous les appareils.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ARTISTE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Galeries RV et RA pour des expériences d'exposition immersives, accessibles via des casques VR et des appareils mobiles.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