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xTIpggBTgQhbque5qgh/PUpWw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2" name="Google Shape;132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1ad0ffe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7" name="Google Shape;137;g311ad0ffec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2" name="Google Shape;122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7" name="Google Shape;127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8ead12222_0_7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Étude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 3 : Disability Arts Online (DAO)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nsemble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Plateforme numérique soutenant les artistes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 situation de handicap en leur offrant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ressources, en favorisant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le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réseautage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 mettant en avant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leurs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possibilités.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Stratégies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Galeries en ligne avec des fonctionnalités accessibles (par exemple texte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alternatif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descriptions audio).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programmes de mentorat pour soutenir le développement de carrière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l'intégration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dans la communauté artistique.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 rôle important pour accroître la visibilité et l'inclusion des artistes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 situation de handicap dans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la communauté des arts numériques.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1ad0ffece_0_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Avantages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spaces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nclusifs dans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l'Éducation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rtistique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Possibilités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pprentissage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méliorées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plateformes numériques permettent aux élèves d'accéder à un large éventail de ressources, peu importe l'endroit ou la capacité physique.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Engagement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ccru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 parcours d'apprentissage personnalisés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contenu interactif favorisent un intérêt et un engagement plus profonds.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ccrue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technologies d'assistance et les formats de contenu flexibles rendent l'apprentissage accessible aux étudiant(e)s ayant divers besoins.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g311ad0ffece_0_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Cours sur les Outils Numériques: Espaces d'Apprentissage Alternatifs Numériques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5 : Espaces Numériques Inclusifs dans </a:t>
            </a: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l'Éducation</a:t>
            </a: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 Artistique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21" y="2988725"/>
            <a:ext cx="107859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 Le rôle des espaces numériques dans la promotion d'une éducation artistique inclusive.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 Études de cas sur des programmes d'éducation aux arts numériques inclusifs réussis.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 with a person and a euro symbol&#10;&#10;Description automatically generated"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0091" y="5612074"/>
            <a:ext cx="1448355" cy="5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763" y="4808272"/>
            <a:ext cx="2125117" cy="212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985700" y="870350"/>
            <a:ext cx="52227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L'importance de l'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nclusion dans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l'Éducation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rtistique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 de l'éducation artistique inclusive : </a:t>
            </a:r>
            <a:r>
              <a:rPr b="1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garantir à tous/toutes les étudiant(</a:t>
            </a:r>
            <a:r>
              <a:rPr b="1"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e)</a:t>
            </a:r>
            <a:r>
              <a:rPr b="1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 des chances égales de participer aux ressources artistiques et d'en bénéficier.</a:t>
            </a:r>
            <a:endParaRPr b="1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Pourquoi l'inclusion est importante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Favorise la diversité, l'équité et l'accessibilité.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Encourage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un environnement d'apprentissage favorable et accueillant.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23" title="INDIe4All: Inclusive digital education Dr. Kyriakis Demetriou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0650" y="2254669"/>
            <a:ext cx="4902559" cy="27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ôle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spaces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umériques dans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romotion de l'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nclusion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plateformes numériques comme outils pour améliorer l'inclusivité dans l'éducation artistique</a:t>
            </a:r>
            <a:endParaRPr b="0" i="0" sz="1800" u="sng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Flexibilité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lateformes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Permett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ent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aux élèves d'accéder aux ressources à distance et à leur propre rythme.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Adaptabilité à divers besoins et styles d'apprentissage.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Technologies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ssistance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Intégration avec les lecteurs d'écran, le logiciel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 reconnaissance vocale et les applications de synthèse vocale.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Fonctionnalités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ccessibilité dans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spaces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isuelle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Texte à contraste élevé, texte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alternatif (alt-text)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pour les images et conception adaptée aux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personnes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 couleur-aveugles.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udio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Légendes et transcriptions pour le contenu vidéo et audio.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Contenu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nteractif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daptable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quiz interactifs, des vidéos sous-titrées et du matériel adaptable pour divers styles d'apprentissage.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Bâtir une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ommunauté à l'aide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lateformes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Outils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ollaboration en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Li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gne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Forums de discussion, documents partagés et chat en direct pour l'interaction et la collaboration entre pairs.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Connectivité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lobale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espaces numériques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connectent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étudiant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(e)s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différents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milieux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géographiques et culturels.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 projet artistique en ligne où des étudiant(e)s de différentes régions collaborent pour créer et partager des œuvres d'art, célébrant la diversité culturelle.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Parcours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pprentissage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Personnalisés 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utonomie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Parcours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ormation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ersonnalisés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Capacité d'adapter les expériences d'apprentissage aux besoins et aux intérêts individuels.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Expériences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pprentissage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nteractives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L'utilisation de studios virtuels, de simulations et de quiz pour créer un apprentissage autodirigé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attrayant.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 cours d'art personnalisé où les étudiant(e)s choisissent des projets en fonction de leurs intérêts et reçoivent des commentaires sur leurs compétences spécifiques.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4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Étude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 1 : The Inclusive Art Room, NAEA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nsemble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Initiative de la National Art Education Association visant à créer des environnements artistiques inclusifs et accessibles.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Stratégies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Portefeuilles numériques : Permettre aux étudiant(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e)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 de documenter et de réfléchir sur leur art au fil du temps.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Expositions virtuelles : Permettre à tous/tou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tes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les étudiant(e)s, y compris ceux qui ont des limitations physiques, de participer à la présentation de leur travail.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Mobilisation et accessibilité accrues pour les étudiant(e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 ayant des différentes capacités.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Étude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 2 : Programme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nclusion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 de l'Université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rts de Londres (UAL)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nsemble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L’approche de l’UAL pour promouvoir l’accessibilité et l’inclusion dans l’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enseignement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arts numériques.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Stratégies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Ateliers numériques sur les pratiques de conception accessible (p. ex., conception pour le daltonisme)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Cours en ligne inclusifs avec support de lecteur d'écran et formats alternatifs.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Mobilisation accrue des étudiant(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)s handicapé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(e)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 et des étudiant(e)s issu(e)s de milieux sous-représentés.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