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Roboto Medium"/>
      <p:regular r:id="rId18"/>
      <p:bold r:id="rId19"/>
      <p:italic r:id="rId20"/>
      <p:boldItalic r:id="rId21"/>
    </p:embeddedFont>
    <p:embeddedFont>
      <p:font typeface="Robo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6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pos="7242">
          <p15:clr>
            <a:srgbClr val="A4A3A4"/>
          </p15:clr>
        </p15:guide>
      </p15:sldGuideLst>
    </p:ext>
    <p:ext uri="GoogleSlidesCustomDataVersion2">
      <go:slidesCustomData xmlns:go="http://customooxmlschemas.google.com/" r:id="rId26" roundtripDataSignature="AMtx7mjs1rC/Yg6cgEvJ2X1UtBmVBwj/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61"/>
        <p:guide pos="3840"/>
        <p:guide pos="346" orient="horz"/>
        <p:guide pos="3861" orient="horz"/>
        <p:guide pos="724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edium-italic.fntdata"/><Relationship Id="rId22" Type="http://schemas.openxmlformats.org/officeDocument/2006/relationships/font" Target="fonts/Roboto-regular.fntdata"/><Relationship Id="rId21" Type="http://schemas.openxmlformats.org/officeDocument/2006/relationships/font" Target="fonts/RobotoMedium-boldItalic.fntdata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Medium-bold.fntdata"/><Relationship Id="rId18" Type="http://schemas.openxmlformats.org/officeDocument/2006/relationships/font" Target="fonts/Roboto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08ead12222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29" name="Google Shape;129;g308ead12222_0_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11ad0ffe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35" name="Google Shape;135;g311ad0ffec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1100d0c710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1" name="Google Shape;141;g31100d0c710_1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08ead1222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g308ead12222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8ead1222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9" name="Google Shape;109;g308ead12222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08ead1222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g308ead12222_0_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08ead12222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19" name="Google Shape;119;g308ead12222_0_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08ead12222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24" name="Google Shape;124;g308ead12222_0_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08ead12222_0_76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Création d'un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ortefeuille en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igne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Sélection de la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lateforme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Options comme Artit, Behance, Adobe Portfolio ou WordPress.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Organisation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Organiser les projets par catégorie ou par thème pour faciliter l'exploration des spectateurs/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trices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Description des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rojets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Fournir le contexte pour chaque projet.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g308ead12222_0_76"/>
          <p:cNvSpPr txBox="1"/>
          <p:nvPr/>
        </p:nvSpPr>
        <p:spPr>
          <a:xfrm>
            <a:off x="7885650" y="3164325"/>
            <a:ext cx="32823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11ad0ffece_0_0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Conseils pour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méliorer la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isibilité du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ortefeuille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Référencement (SEO) et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M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ots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lés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Utilisation de mots clés pertinents dans les titres et les descriptions de projets pour améliorer la recherche.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Mises à jour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égulières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Ajout continu de nouveaux travaux pour maintenir le portefeuille à jour et dynamique.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Engagement et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nteraction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Ajout de liens vers les médias sociaux, de sections de commentaires et d'options de contact pour établir des liens avec le public.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g311ad0ffece_0_0"/>
          <p:cNvSpPr txBox="1"/>
          <p:nvPr/>
        </p:nvSpPr>
        <p:spPr>
          <a:xfrm>
            <a:off x="7885650" y="3164325"/>
            <a:ext cx="32823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/>
          <p:nvPr>
            <p:ph type="ctrTitle"/>
          </p:nvPr>
        </p:nvSpPr>
        <p:spPr>
          <a:xfrm>
            <a:off x="813933" y="654936"/>
            <a:ext cx="10544947" cy="23337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r>
              <a:rPr lang="en-US" sz="3200">
                <a:solidFill>
                  <a:srgbClr val="2330DC"/>
                </a:solidFill>
                <a:latin typeface="Roboto Medium"/>
                <a:ea typeface="Roboto Medium"/>
                <a:cs typeface="Roboto Medium"/>
                <a:sym typeface="Roboto Medium"/>
              </a:rPr>
              <a:t>Cours sur les Outils Numériques: Espaces d'Apprentissage Alternatifs Numériques</a:t>
            </a:r>
            <a:endParaRPr sz="320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r>
              <a:t/>
            </a:r>
            <a:endParaRPr sz="320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r>
              <a:rPr lang="en-US" sz="3200">
                <a:solidFill>
                  <a:srgbClr val="2330DC"/>
                </a:solidFill>
                <a:latin typeface="Roboto Medium"/>
                <a:ea typeface="Roboto Medium"/>
                <a:cs typeface="Roboto Medium"/>
                <a:sym typeface="Roboto Medium"/>
              </a:rPr>
              <a:t>Module 6 : Création et Présentation de Projets d'Art Numérique (Orientation Théorique)</a:t>
            </a:r>
            <a:endParaRPr sz="320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r>
              <a:t/>
            </a:r>
            <a:endParaRPr sz="320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2"/>
          <p:cNvSpPr txBox="1"/>
          <p:nvPr>
            <p:ph idx="1" type="subTitle"/>
          </p:nvPr>
        </p:nvSpPr>
        <p:spPr>
          <a:xfrm>
            <a:off x="813921" y="3313850"/>
            <a:ext cx="10545000" cy="14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6.1 Planification du projet et gestion de projets d'art numérique.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6.2 Techniques de présentation de l'art numérique sous différents formats (galeries virtuelles, portfolios en ligne, etc.).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 sz="19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 sz="20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" name="Google Shape;90;p2"/>
          <p:cNvPicPr preferRelativeResize="0"/>
          <p:nvPr/>
        </p:nvPicPr>
        <p:blipFill rotWithShape="1">
          <a:blip r:embed="rId4">
            <a:alphaModFix/>
          </a:blip>
          <a:srcRect b="54817" l="14810" r="52748" t="29444"/>
          <a:stretch/>
        </p:blipFill>
        <p:spPr>
          <a:xfrm>
            <a:off x="813933" y="5465114"/>
            <a:ext cx="2681230" cy="75827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813933" y="5119474"/>
            <a:ext cx="330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2023-1-CY01-KA220-HED-000160668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/>
          <p:nvPr/>
        </p:nvSpPr>
        <p:spPr>
          <a:xfrm>
            <a:off x="985700" y="870350"/>
            <a:ext cx="10266000" cy="50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L'importance de la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lanification de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rojet en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rt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umérique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Pourquoi la planification est essentielle à la réussite des projets d'art numérique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Fournit la structure et le focus.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Anticiper les défis et les besoins en ressources.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Garantir 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l'harmonisation avec les objectifs artistiques et les principes de l'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NEB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Vue d'ensemble des étapes de planification : du </a:t>
            </a:r>
            <a:r>
              <a:rPr b="1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concept 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à la </a:t>
            </a:r>
            <a:r>
              <a:rPr b="1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présentation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b="1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>
    <mc:Choice Requires="p14">
      <p:transition spd="slow" p14:dur="3400">
        <p14:reveal dir="l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Définir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es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bjectifs d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rojet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Objectifs du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rojet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Identifier ce que vous visez avec votre projet d'art numérique.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Aligner les objectifs sur les principes de l'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NEB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(durabilité, inclusivité et esthétique).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Public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ible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Comprendre à qui le projet est destiné et comment il aura un impact sur eux.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Réalisation 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du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rojet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Souligner des résultats précis, comme des peintures numériques, des modèles 3D, des animations ou une exposition de galerie virtuelle.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>
    <mc:Choice Requires="p14">
      <p:transition spd="slow" p14:dur="3400">
        <p14:reveal dir="l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08ead12222_0_14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Organiser des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essources pour des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rojets d'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rt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umérique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Outils et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ogiciel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Identifier les outils numériques nécessaires (par exemple, Adobe Creative Suite, Blender).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Évaluation des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ompétences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Évaluer les compétences actuelles et identifier les besoins d'apprentissage.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Considérations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elatives à la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urabilité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Choisir des options logicielles respectueuses de l'environnement, réduire le gaspillage numérique et utiliser des appareils écoénergétiques.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08ead12222_0_24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Définition d'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ne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hronologie de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rojet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Jalons et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Échéances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Décomposer le projet en étapes, avec des échéances claires pour chaque étape.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Stratégies de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G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estion du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T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emps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rendre le temps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nécessaire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pour la recherche, la création, les révisions et la présentation finale.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Temps de Solitude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Du 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temps supplémentaire pour faire face à des défis et à des ajustements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inattendus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08ead12222_0_35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Gestion des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isques dans les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rojets d'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rt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umérique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Identification des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isques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otentiels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Risques courants tels que les problèmes logiciels, la perte de données et les blocages créatifs.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Stratégies d'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tténuation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Sauvegardes régulières, utilisation du contrôle de version et maintien d'un calendrier équilibré pour éviter le surmenage.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Systèmes de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upport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Demander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les commentaires de ses pair(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)s ou de ses mentors, accéder aux ressources en ligne et planifier des sauvegardes de ressources</a:t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08ead12222_0_46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Techniques de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résentation de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rojets d'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rt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umérique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Sélection de la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lateforme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Choisir la meilleure plateforme pour le type de projet et le public (p. ex., galeries virtuelles, médias sociaux, portefeuilles en ligne).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Galeries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irtuelles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Avantages des expositions numériques immersives qui mobilisent un public mondial.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Portefeuilles en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igne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Établir un portefeuille professionnel qui met en valeur l'éventail de compétences et la profondeur d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es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projets.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08ead12222_0_65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Galeries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irtuelles pour la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résentation d'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rt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umérique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Création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d'une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G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alerie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irtuelle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Sélection d'une plateforme de galerie (par exemple, Kunstmatrix) en fonction des caractéristiques souhaitées.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Concevoir une mise en page qui reflète le thème et l'orientation du projet.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Fonctionnalités d'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ccessibilité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Intégration de principes de conception accessible, tels que le texte alternatif pour les images et le sous-titrage pour les vidéos.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2023-11-22T09:07:15Z</dcterms:created>
  <dc:creator>Anna Merry</dc:creator>
</cp:coreProperties>
</file>