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Medium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js1rC/Yg6cgEvJ2X1UtBmVBwj/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Medium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Medium-bold.fntdata"/><Relationship Id="rId18" Type="http://schemas.openxmlformats.org/officeDocument/2006/relationships/font" Target="fonts/Robot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9" name="Google Shape;129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1ad0ffe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5" name="Google Shape;135;g311ad0ffec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9" name="Google Shape;109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19" name="Google Shape;119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4" name="Google Shape;124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8ead12222_0_7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Création d'un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ortefeuille en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igne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Sélection de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lateforme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Options comme Artit, Behance, Adobe Portfolio ou WordPress.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Organisation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Organiser les projets par catégorie ou par thème pour faciliter l'exploration des spectateurs/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Description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Fournir le contexte pour chaque projet.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11ad0ffece_0_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Conseils pour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méliorer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isibilité du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ortefeuille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Référencement (SEO)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ots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de mots clés pertinents dans les titres et les descriptions de projets pour améliorer la recherche.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Mises à jour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égulières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Ajout continu de nouveaux travaux pour maintenir le portefeuille à jour et dynamique.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Engagement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nteraction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Ajout de liens vers les médias sociaux, de sections de commentaires et d'options de contact pour établir des liens avec le public.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" name="Google Shape;138;g311ad0ffece_0_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Cours sur les Outils Numériques: Espaces d'Apprentissage Alternatifs Numériques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6 : Création et Présentation de Projets d'Art Numérique (Orientation Théorique)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21" y="3313850"/>
            <a:ext cx="105450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6.1 Planification du projet et gestion de projets d'art numérique.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6.2 Techniques de présentation de l'art numérique sous différents formats (galeries virtuelles, portfolios en ligne, etc.).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/>
        </p:nvSpPr>
        <p:spPr>
          <a:xfrm>
            <a:off x="985700" y="870350"/>
            <a:ext cx="102660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L'importance de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lanification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 en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Pourquoi la planification est essentielle à la réussite des projets d'art numérique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Fournit la structure et le focus.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Anticiper les défis et les besoins en ressources.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Garantir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l'harmonisation avec les objectifs artistiques et les principes de l'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NEB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d'ensemble des étapes de planification : du </a:t>
            </a:r>
            <a:r>
              <a:rPr b="1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à la </a:t>
            </a:r>
            <a:r>
              <a:rPr b="1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présentation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1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Définir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bjectifs d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Objectifs du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Identifier ce que vous visez avec votre projet d'art numérique.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Aligner les objectifs sur les principes de l'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NEB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(durabilité, inclusivité et esthétique).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Public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Comprendre à qui le projet est destiné et comment il aura un impact sur eux.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Réalisation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Souligner des résultats précis, comme des peintures numériques, des modèles 3D, des animations ou une exposition de galerie virtuelle.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Organiser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essources pour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Outils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ogiciel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Identifier les outils numériques nécessaires (par exemple, Adobe Creative Suite, Blender).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Évaluation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ompétences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Évaluer les compétences actuelles et identifier les besoins d'apprentissage.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Considérations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elatives à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urabilité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Choisir des options logicielles respectueuses de l'environnement, réduire le gaspillage numérique et utiliser des appareils écoénergétiques.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hronologie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Jalons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Échéances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Décomposer le projet en étapes, avec des échéances claires pour chaque étape.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Stratégies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estion du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emps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rendre le temps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nécessaire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pour la recherche, la création, les révisions et la présentation finale.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Temps de Solitude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temps supplémentaire pour faire face à des défis et à des ajustements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inattendus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Gestion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isques dans les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Identification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isques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otentiels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Risques courants tels que les problèmes logiciels, la perte de données et les blocages créatifs.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Stratégies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tténuation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Sauvegardes régulières, utilisation du contrôle de version et maintien d'un calendrier équilibré pour éviter le surmenage.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Systèmes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upport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Demander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les commentaires de ses pair(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)s ou de ses mentors, accéder aux ressources en ligne et planifier des sauvegardes de ressources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4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résentation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Sélection de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lateforme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Choisir la meilleure plateforme pour le type de projet et le public (p. ex., galeries virtuelles, médias sociaux, portefeuilles en ligne).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Galeries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Avantages des expositions numériques immersives qui mobilisent un public mondial.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Portefeuilles en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igne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Établir un portefeuille professionnel qui met en valeur l'éventail de compétences et la profondeur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projets.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Galeries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irtuelles pour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résentation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Création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d'une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alerie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Sélection d'une plateforme de galerie (par exemple, Kunstmatrix) en fonction des caractéristiques souhaitées.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Concevoir une mise en page qui reflète le thème et l'orientation du projet.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Fonctionnalités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ccessibilité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Intégration de principes de conception accessible, tels que le texte alternatif pour les images et le sous-titrage pour les vidéos.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