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Medium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58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917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ello.futurice.com/hubfs/Futurice%20Accessibility%20Guide.pdf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inclusive.microsoft.design/tools-and-activities/Inclusive101Guidebook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rc.ocadu.ca/about/philosophy/" TargetMode="External"/><Relationship Id="rId11" Type="http://schemas.openxmlformats.org/officeDocument/2006/relationships/hyperlink" Target="https://www.independentliving.org/docs1/nscd1997.pdf" TargetMode="External"/><Relationship Id="rId5" Type="http://schemas.openxmlformats.org/officeDocument/2006/relationships/hyperlink" Target="https://www.designcouncil.org.uk/fileadmin/uploads/dc/Documents/the-principles-of-inclusive-design.pdf" TargetMode="External"/><Relationship Id="rId10" Type="http://schemas.openxmlformats.org/officeDocument/2006/relationships/hyperlink" Target="https://www.washington.edu/doit/sites/default/files/atoms/files/Universal_Design_04_12_21.pdf" TargetMode="External"/><Relationship Id="rId4" Type="http://schemas.openxmlformats.org/officeDocument/2006/relationships/hyperlink" Target="https://www.inclusivedesigntoolkit.com/whatis/whatis.html" TargetMode="External"/><Relationship Id="rId9" Type="http://schemas.openxmlformats.org/officeDocument/2006/relationships/hyperlink" Target="https://rm.coe.int/CoERMPublicCommonSearchServices/DisplayDCTMContent?documentId=09000016805a2a2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AxnE2XzL0k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bVdPNWMGyZ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BSy7VrGQVU" TargetMode="External"/><Relationship Id="rId5" Type="http://schemas.openxmlformats.org/officeDocument/2006/relationships/hyperlink" Target="https://www.youtube.com/watch?v=hE83Qn-PTGA" TargetMode="External"/><Relationship Id="rId4" Type="http://schemas.openxmlformats.org/officeDocument/2006/relationships/hyperlink" Target="https://www.youtube.com/watch?v=TpE6NdZDyMw" TargetMode="External"/><Relationship Id="rId9" Type="http://schemas.openxmlformats.org/officeDocument/2006/relationships/hyperlink" Target="https://www.youtube.com/watch?v=clbStFs9v1Y&amp;t=279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Inclusive and Accessible design. Friendly public spaces.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1: </a:t>
            </a: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Theory of inclusive and accessible design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3120572"/>
            <a:ext cx="9692142" cy="14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Definitions of accessibility design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.2.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differences between inclusive design, accessibility and universal design</a:t>
            </a:r>
            <a:endParaRPr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16C9AA-7588-4B09-8782-08DFE44D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2F1F5-28B5-40B1-89BA-F14DBEC5A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985700" y="870350"/>
            <a:ext cx="8186875" cy="15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Theory of inclusive and accessible design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Inclusive and accessible design plays a crucial role in creating urban spaces that accommodate and welcome all people, regardless of age, ability, or background.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095D1-A917-4022-B66F-5EF2F0D5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5" y="2387650"/>
            <a:ext cx="3600000" cy="3600000"/>
          </a:xfrm>
          <a:prstGeom prst="rect">
            <a:avLst/>
          </a:prstGeom>
        </p:spPr>
      </p:pic>
      <p:sp>
        <p:nvSpPr>
          <p:cNvPr id="8" name="Google Shape;96;p23">
            <a:extLst>
              <a:ext uri="{FF2B5EF4-FFF2-40B4-BE49-F238E27FC236}">
                <a16:creationId xmlns:a16="http://schemas.microsoft.com/office/drawing/2014/main" id="{EAD893D4-D38D-4E60-A91A-D582EBD65305}"/>
              </a:ext>
            </a:extLst>
          </p:cNvPr>
          <p:cNvSpPr txBox="1"/>
          <p:nvPr/>
        </p:nvSpPr>
        <p:spPr>
          <a:xfrm>
            <a:off x="985701" y="2387650"/>
            <a:ext cx="627235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By fostering stronger connections between people and their environments, inclusive design improves quality of life, dignity, and ease of movement, enhancing community cohesion.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"design for all" philosophy promotes a global commitment to adapting spaces to human diversity, moving beyond traditional accessibility standards to embrace cultural, aesthetic, and ethical dimensions of inclusivity.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Prioritizing inclusive design in cities encourages a shared sense of belonging, minimizes social barriers, and supports sustainable, functional, and attractive public spaces for everyone.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880850" y="755000"/>
            <a:ext cx="81298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1.1.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Definitions of accessibility design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Various design philosophies, including inclusive, universal, and barrier-free design, aim to make products, environments, and services accessible to all individuals, regardless of their abilities or backgrounds.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Inclusive and "Design for All" approaches prioritize user diversity and equality, while accessibility and assistive designs focus specifically on removing barriers and addressing the needs of individuals with disabilities.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Human-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centered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and participatory design emphasize empathy and user collaboration, ensuring that solutions reflect real-life experiences and diverse needs.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Collectively, these approaches contribute to creating environments that promote independence, inclusivity, and equal opportunity for participation.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6681999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1.2.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differences between inclusive design, accessibility and universal design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Inclusive Design aims to accommodate a wide range of human diversity by creating flexible products with multiple options for participation, prioritizing a sense of belonging over a one-size-fits-all solution.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Accessibility Design focuses on removing specific barriers to ensure usability for people with disabilities, requiring continuous adaptation to address diverse and changing user needs.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Universal Design seeks to create environments and products usable by everyone from the outset, minimizing the need for future modifications and emphasizing broad, inherent usability.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847CC-2893-497F-8810-BE1C5A7C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755000"/>
            <a:ext cx="36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Readings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University of Cambridge. Inclusive Design Toolkit. University of Cambridge, undated. Retrieved August 10, 2019.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Design Council. The principles of inclusive design: they include you.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Inclusive Design Research Centre. What is inclusive design? 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Microsoft Inclusive Design. Inclusive 101 Guidebook.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Katja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Niggl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. Accessible design for connected products and services.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Council of Europe. Accessibility: principles and guidelines.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Sheryl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Burgstahler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, Ph.D. Universal Design: Process, Principles and Applications.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Finn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Aslaksen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, Steinar Bergh, Olav Rand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Bringa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,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Edel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 Kristin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Heggem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. Universal Design: Planning and Design for All. 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865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lt-LT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Visuals</a:t>
            </a:r>
            <a:endParaRPr lang="en-GB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Accessibility Terms You Should Know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https://www.youtube.com/watch?v=TpE6NdZDyMw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Accessibility vs. Inclusive Design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https://www.youtube.com/watch?v=hE83Qn-PTGA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Why Is Accessible Design Good for Everyone?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https://www.youtube.com/watch?v=wBSy7VrGQVU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Why We Need Universal Design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https://www.youtube.com/watch?v=bVdPNWMGyZY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Accessibility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Inclusion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For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https://www.youtube.com/watch?v=EAxnE2XzL0k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lt-LT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Accessible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Design 101 -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https://www.youtube.com/watch?v=clbStFs9v1Y&amp;t=279s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7170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617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Roboto</vt:lpstr>
      <vt:lpstr>Roboto Medium</vt:lpstr>
      <vt:lpstr>Arial</vt:lpstr>
      <vt:lpstr>Calibri</vt:lpstr>
      <vt:lpstr>Office Theme</vt:lpstr>
      <vt:lpstr>PowerPoint Presentation</vt:lpstr>
      <vt:lpstr>Inclusive and Accessible design. Friendly public spaces.  Module 1: Theory of inclusive and accessible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32</cp:revision>
  <dcterms:created xsi:type="dcterms:W3CDTF">2023-11-22T09:07:15Z</dcterms:created>
  <dcterms:modified xsi:type="dcterms:W3CDTF">2025-01-24T08:17:03Z</dcterms:modified>
</cp:coreProperties>
</file>