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Roboto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gjKQ4wXBAOk5SWsTodV5vWEPMW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1"/>
        <p:guide pos="3840"/>
        <p:guide pos="346" orient="horz"/>
        <p:guide pos="3861" orient="horz"/>
        <p:guide pos="7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RobotoMedium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edium-italic.fntdata"/><Relationship Id="rId25" Type="http://schemas.openxmlformats.org/officeDocument/2006/relationships/font" Target="fonts/RobotoMedium-bold.fntdata"/><Relationship Id="rId28" Type="http://customschemas.google.com/relationships/presentationmetadata" Target="metadata"/><Relationship Id="rId27" Type="http://schemas.openxmlformats.org/officeDocument/2006/relationships/font" Target="fonts/Roboto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8ead1222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52" name="Google Shape;152;g308ead12222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0953122b1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59" name="Google Shape;159;g30953122b18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953122b1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66" name="Google Shape;166;g30953122b18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953122b1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900">
                <a:solidFill>
                  <a:srgbClr val="9AA0A6"/>
                </a:solidFill>
                <a:highlight>
                  <a:srgbClr val="202124"/>
                </a:highlight>
              </a:rPr>
              <a:t>Copyright: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73" name="Google Shape;173;g30953122b18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ead1222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g308ead1222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8ead1222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g308ead12222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8ead1222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6" name="Google Shape;126;g308ead12222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8ead1222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5" name="Google Shape;135;g308ead12222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8ead1222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43" name="Google Shape;143;g308ead12222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3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jp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5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0.pn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18.jpg"/><Relationship Id="rId6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9.jpg"/><Relationship Id="rId5" Type="http://schemas.openxmlformats.org/officeDocument/2006/relationships/image" Target="../media/image7.jpg"/><Relationship Id="rId6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5" Type="http://schemas.openxmlformats.org/officeDocument/2006/relationships/image" Target="../media/image20.jpg"/><Relationship Id="rId6" Type="http://schemas.openxmlformats.org/officeDocument/2006/relationships/image" Target="../media/image12.jpg"/><Relationship Id="rId7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28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26.jpg"/><Relationship Id="rId5" Type="http://schemas.openxmlformats.org/officeDocument/2006/relationships/image" Target="../media/image16.jpg"/><Relationship Id="rId6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8ead12222_0_99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3 R de la </a:t>
            </a: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Durabilité</a:t>
            </a:r>
            <a:r>
              <a:rPr b="0" i="0" lang="en-GB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: </a:t>
            </a: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0" i="0" lang="en-GB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éduire</a:t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Efficacité matérielle : choisir des matériaux durables et économes en énergie.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Efficacité énergétique : concevoir des produits qui consomment moins d'énergie.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Réduction des déchets : minimiser l'emballage, concevoir pour la réparation et la modularité.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Minimiser l'utilisation de matériaux et d'énergie pendant la production et le cycle de vie.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g308ead12222_0_99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" name="Google Shape;156;g308ead12222_0_99" title="This is a Video About Packaging Solutions | Upstream Innovation Guid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065" y="3426525"/>
            <a:ext cx="5755935" cy="3249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953122b18_0_3"/>
          <p:cNvSpPr txBox="1"/>
          <p:nvPr/>
        </p:nvSpPr>
        <p:spPr>
          <a:xfrm>
            <a:off x="821635" y="755000"/>
            <a:ext cx="10503415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3 R de la Durabilité : Réutiliser</a:t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Concevoir des produits qui peuvent être réutilisés plusieurs fois ou réutilisés.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L'accent est mis sur la durabilité et la réutilisation créative.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 conception modulaire permet d'améliorer ou de remplacer des pièces.</a:t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g30953122b18_0_3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3" name="Google Shape;163;g30953122b18_0_3" title="Redesigning the Fashion Industry | The Story of The Jeans Redesign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558" y="3295425"/>
            <a:ext cx="5916459" cy="3340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953122b18_0_8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3 R de la Durabilité : Recycler </a:t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Récupération des matériaux d'anciens produits pour en créer de nouveaux.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Conception pour le démontage et sélection des matériaux pour un recyclage facile.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Utilisation de matériaux recyclés dans la production.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g30953122b18_0_8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0" name="Google Shape;170;g30953122b18_0_8" title="Who Should Be Responsible for Recycling Clothes? The Consumer or the Fashion Industry?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360" y="3426525"/>
            <a:ext cx="5529530" cy="3121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953122b18_0_13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Conclusion : </a:t>
            </a: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Application</a:t>
            </a: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des 3 R  à la Conception </a:t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3 R guident la conception durable afin de minimiser les impacts sur l'environnement.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principes «Réduire, Réutiliser, Recycler» favorisent l'économie circulaire et l'efficacité des ressources.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concepteurs/trices peuvent contribuer à un avenir plus durable en intégrant ces principes dans leur travail.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g30953122b18_0_13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g30953122b18_0_13" title="Tim Brown: Design &amp; the circular economy – Circular Design Guid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851" y="3677265"/>
            <a:ext cx="5076718" cy="2866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/>
          <p:nvPr/>
        </p:nvSpPr>
        <p:spPr>
          <a:xfrm>
            <a:off x="9421061" y="307911"/>
            <a:ext cx="20377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6"/>
          <p:cNvSpPr txBox="1"/>
          <p:nvPr/>
        </p:nvSpPr>
        <p:spPr>
          <a:xfrm>
            <a:off x="5038451" y="1464906"/>
            <a:ext cx="64203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Suggested actions to increase visitors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36"/>
          <p:cNvGrpSpPr/>
          <p:nvPr/>
        </p:nvGrpSpPr>
        <p:grpSpPr>
          <a:xfrm>
            <a:off x="5376045" y="2317297"/>
            <a:ext cx="6082753" cy="3338998"/>
            <a:chOff x="0" y="1360"/>
            <a:chExt cx="6082753" cy="3338998"/>
          </a:xfrm>
        </p:grpSpPr>
        <p:sp>
          <p:nvSpPr>
            <p:cNvPr id="185" name="Google Shape;185;p36"/>
            <p:cNvSpPr/>
            <p:nvPr/>
          </p:nvSpPr>
          <p:spPr>
            <a:xfrm>
              <a:off x="0" y="1360"/>
              <a:ext cx="6082753" cy="1104098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6"/>
            <p:cNvSpPr txBox="1"/>
            <p:nvPr/>
          </p:nvSpPr>
          <p:spPr>
            <a:xfrm>
              <a:off x="53898" y="55258"/>
              <a:ext cx="5974957" cy="996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Mention in all project posts at the end: “Find out more: (website link)”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6"/>
            <p:cNvSpPr/>
            <p:nvPr/>
          </p:nvSpPr>
          <p:spPr>
            <a:xfrm>
              <a:off x="0" y="1118130"/>
              <a:ext cx="6082753" cy="1104098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6"/>
            <p:cNvSpPr txBox="1"/>
            <p:nvPr/>
          </p:nvSpPr>
          <p:spPr>
            <a:xfrm>
              <a:off x="53898" y="1172028"/>
              <a:ext cx="5974957" cy="996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Repost our posts in stories of project’s accounts and add link of website as a sticker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6"/>
            <p:cNvSpPr/>
            <p:nvPr/>
          </p:nvSpPr>
          <p:spPr>
            <a:xfrm>
              <a:off x="0" y="2236260"/>
              <a:ext cx="6082753" cy="1104098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6"/>
            <p:cNvSpPr txBox="1"/>
            <p:nvPr/>
          </p:nvSpPr>
          <p:spPr>
            <a:xfrm>
              <a:off x="53898" y="2290158"/>
              <a:ext cx="5974957" cy="996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Share newsletter with stakeholders, including website link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1" name="Google Shape;191;p36"/>
          <p:cNvPicPr preferRelativeResize="0"/>
          <p:nvPr/>
        </p:nvPicPr>
        <p:blipFill rotWithShape="1">
          <a:blip r:embed="rId4">
            <a:alphaModFix/>
          </a:blip>
          <a:srcRect b="5714" l="0" r="1760" t="10748"/>
          <a:stretch/>
        </p:blipFill>
        <p:spPr>
          <a:xfrm>
            <a:off x="-2669032" y="-838200"/>
            <a:ext cx="16090153" cy="76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ctrTitle"/>
          </p:nvPr>
        </p:nvSpPr>
        <p:spPr>
          <a:xfrm>
            <a:off x="813933" y="654936"/>
            <a:ext cx="10544947" cy="233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Cours d’Introduction - Nouveau Bauhaus Européen (NEB) et Principes de Durabilité dans la Conception </a:t>
            </a:r>
            <a:endParaRPr b="1"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2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GB" sz="2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Module </a:t>
            </a:r>
            <a:r>
              <a:rPr lang="en-GB" sz="2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3: Principes de Durabilité dans la Conception </a:t>
            </a:r>
            <a:endParaRPr sz="2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/>
          <p:nvPr>
            <p:ph idx="1" type="subTitle"/>
          </p:nvPr>
        </p:nvSpPr>
        <p:spPr>
          <a:xfrm>
            <a:off x="731850" y="3282450"/>
            <a:ext cx="7601100" cy="14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GB" sz="20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3.1 </a:t>
            </a:r>
            <a:r>
              <a:rPr lang="en-GB" sz="20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Définition et importance de la durabilité dans la conception.</a:t>
            </a:r>
            <a:endParaRPr sz="20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20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3.2 Concepts clés de la durabilité : Réduction, réutilisation, recyclage.</a:t>
            </a:r>
            <a:endParaRPr sz="20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54817" l="14810" r="52748" t="29444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ign with a person and a euro symbol&#10;&#10;Description automatically generated" id="92" name="Google Shape;9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9464" y="5557735"/>
            <a:ext cx="1603716" cy="57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25111" y="4685255"/>
            <a:ext cx="2317987" cy="2317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/>
        </p:nvSpPr>
        <p:spPr>
          <a:xfrm>
            <a:off x="963000" y="829525"/>
            <a:ext cx="10266000" cy="5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à la Durabilité </a:t>
            </a: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dans la Conception </a:t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Une importance croissante en raison du changement climatique, de l'épuisement des ressources et de la dégradation de l'environnement.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 durabilité consiste à répondre aux besoins d'aujourd'hui sans compromettre les générations futures.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Elle prend en compte les impacts environnementaux, sociaux et économiques tout au long du cycle de vie d'un produit.</a:t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3975" y="4050325"/>
            <a:ext cx="2618925" cy="26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3" title="Explaining the Circular Economy and How Society Can Re-think Progress | Animated Video Essay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5172" y="3598606"/>
            <a:ext cx="5285708" cy="2984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 Définition de la Durabilité dans la Conception</a:t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Créer des solutions respectueuses de l'environnement, socialement justes et économiquement durables.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Concevoir dans une perspective à long terme (par exemple, matériaux, fabrication, distribution des produits).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9946" y="3586275"/>
            <a:ext cx="2858924" cy="28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 title="The Six fundamental perspectives of regenerative design | Summit 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193" y="3429000"/>
            <a:ext cx="5529530" cy="3121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8ead12222_0_14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Responsabilité </a:t>
            </a: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GB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nvironnementale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 conception et la production contribuent à la pollution, à la déforestation et au changement climatique.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 conception durable réduit les impacts environnementaux, économise les ressources et protège les écosystèmes.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g308ead12222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5951" y="4540575"/>
            <a:ext cx="3258026" cy="20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08ead12222_0_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12325" y="2549525"/>
            <a:ext cx="2345274" cy="17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08ead12222_0_14" title="Buildings that Regenerate | Colin Rohlfing | TEDxStLouis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7193" y="3442250"/>
            <a:ext cx="5599193" cy="3161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8ead12222_0_3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Efficacité </a:t>
            </a: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Économique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L'utilisation efficace des matériaux et de l'énergie permet de réduire les coûts.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produits durables sont plus durables et plus rentables à long terme.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1" name="Google Shape;121;g308ead12222_0_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41880" y="194600"/>
            <a:ext cx="2837645" cy="189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308ead12222_0_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41900" y="4641906"/>
            <a:ext cx="2837626" cy="189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08ead12222_0_35" title="A healthy economy should be designed to thrive, not grow | Kate Raworth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7351" y="3244036"/>
            <a:ext cx="5825599" cy="3288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8ead12222_0_46"/>
          <p:cNvSpPr txBox="1"/>
          <p:nvPr/>
        </p:nvSpPr>
        <p:spPr>
          <a:xfrm>
            <a:off x="880850" y="755000"/>
            <a:ext cx="8196889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Équité Sociale dans la Conception Durable</a:t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Conception inclusive et accessible aux personnes de différents milieux.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 conception durable promeut l'équité en assurant que les produits soient bénéfiques pour tous.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Google Shape;129;g308ead12222_0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096" y="4613949"/>
            <a:ext cx="3366902" cy="224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08ead12222_0_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08675" y="1014400"/>
            <a:ext cx="2383326" cy="359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08ead12222_0_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25100" y="3167"/>
            <a:ext cx="3366902" cy="198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08ead12222_0_46" title="Introduction to Product Inclusion &amp; Equity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0867" y="3429008"/>
            <a:ext cx="6073776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8ead12222_0_65"/>
          <p:cNvSpPr txBox="1"/>
          <p:nvPr/>
        </p:nvSpPr>
        <p:spPr>
          <a:xfrm>
            <a:off x="880850" y="755000"/>
            <a:ext cx="8034743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Conformité Réglementaire et Demande du Marché</a:t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gouvernements mettent en œuvre des réglementations environnementales plus strictes.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consommateurs/trices exigent des produits éthiques et durables.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entreprises qui adoptent des pratiques durables bénéficient d'un avantage concurrentiel.</a:t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8" name="Google Shape;138;g308ead12222_0_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15593" y="4739800"/>
            <a:ext cx="2766202" cy="18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08ead12222_0_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15600" y="377525"/>
            <a:ext cx="2698426" cy="202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08ead12222_0_65" title="Sustainability and the consumer | FT Moral Money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823" y="3384975"/>
            <a:ext cx="5668858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8ead12222_0_76"/>
          <p:cNvSpPr txBox="1"/>
          <p:nvPr/>
        </p:nvSpPr>
        <p:spPr>
          <a:xfrm>
            <a:off x="880850" y="755000"/>
            <a:ext cx="7833747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Conclusion: Pourquoi la Durabilité est Importante</a:t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 durabilité est la clé de la création de projets responsables et efficaces.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Une approche holistique est bénéfique pour l'environnement, la société et l'économie.</a:t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g308ead12222_0_7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g308ead12222_0_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14600" y="4404250"/>
            <a:ext cx="2847759" cy="193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308ead12222_0_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14597" y="450900"/>
            <a:ext cx="2847724" cy="193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308ead12222_0_76" title="What If We Could Design Our Buildings In A Way That Was Healthy For Both People And The Planet?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8367" y="3426525"/>
            <a:ext cx="5738520" cy="3239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2023-11-22T09:07:15Z</dcterms:created>
  <dc:creator>Anna Merry</dc:creator>
</cp:coreProperties>
</file>