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Medium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n0BBvhQ7I2pvr+DmrU0sIKXlM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24" y="96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641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052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2" name="Google Shape;152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480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8ead1222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60" name="Google Shape;160;g308ead1222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440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69" name="Google Shape;169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53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624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64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127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081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881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8ead1222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08ead122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38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8ead12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308ead12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70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Creator: Meyer, Thomas, 2017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|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Credit: Bildnachweis siehe Beschreibung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Thomas Meyer/OSTKREUZ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7" name="Google Shape;137;g308ead122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972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4" name="Google Shape;144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32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rzrqB0B8I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3pU9swPnPI?feature=oembed" TargetMode="External"/><Relationship Id="rId6" Type="http://schemas.openxmlformats.org/officeDocument/2006/relationships/hyperlink" Target="http://www.freepik.com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erseD9cPvA?feature=oembed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wFZF8stcA?feature=oembed" TargetMode="External"/><Relationship Id="rId6" Type="http://schemas.openxmlformats.org/officeDocument/2006/relationships/hyperlink" Target="https://www.europeana.eu/item/188/item_7KCTZEYJYKTKAJU4K2KQP3JODQPLOG6F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uN9JK66-vs?feature=oembed" TargetMode="Externa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69wOKg6yp4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H-YOWQqTg?feature=oembed" TargetMode="External"/><Relationship Id="rId6" Type="http://schemas.openxmlformats.org/officeDocument/2006/relationships/hyperlink" Target="https://en.wikipedia.org/wiki/Wassily_Chair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59FCW3vOlE?feature=oembed" TargetMode="Externa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UUK6om8xog?feature=oembed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_avpjv0ElE?feature=oembed" TargetMode="External"/><Relationship Id="rId6" Type="http://schemas.openxmlformats.org/officeDocument/2006/relationships/hyperlink" Target="https://www.wikiart.org/en/paul-klee/in-the-style-of-kairouan-191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ead12222_0_7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Κλείσιμο και Κληρονομιά του Κινήματος </a:t>
            </a:r>
            <a:r>
              <a:rPr lang="el-GR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endParaRPr lang="el-GR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Έκλεισε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1933 υπό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την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ίεση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των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Να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ζί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ιδέες του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διαδόθηκαν στην Ευρώπη και στις ΗΠΑ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(Chicago School of Design).</a:t>
            </a:r>
            <a:endParaRPr sz="16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Άσκησε επιρροή στη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μοντερνιστική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αρχιτεκτονική, τον σχεδιασμό και την εκπαίδευση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308ead12222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2625" y="3271700"/>
            <a:ext cx="3476301" cy="32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Bauhaus: A History and its Legacy">
            <a:hlinkClick r:id="" action="ppaction://media"/>
            <a:extLst>
              <a:ext uri="{FF2B5EF4-FFF2-40B4-BE49-F238E27FC236}">
                <a16:creationId xmlns:a16="http://schemas.microsoft.com/office/drawing/2014/main" xmlns="" id="{01E07FE9-A217-5AC6-4705-05D22D3E92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63329" y="3323660"/>
            <a:ext cx="4237703" cy="317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8ead12222_0_8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Εργ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αλεία και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έθοδοι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endParaRPr lang="el-GR" sz="32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Γεωμετρικά εργαλεία σχεδιασμού: κύκλοι, τρίγωνα και τετράγωνα.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Χρήση νέων υλικών: ατσάλι, γυαλί και σκυρόδεμα.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Εισαγωγή της φωτογραφίας, του κινηματογράφου και του γραφιστικού σχεδιασμού στο πρόγραμμα σπουδών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308ead12222_0_8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g308ead12222_0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9975" y="3691170"/>
            <a:ext cx="4313650" cy="28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08ead12222_0_86"/>
          <p:cNvSpPr txBox="1"/>
          <p:nvPr/>
        </p:nvSpPr>
        <p:spPr>
          <a:xfrm>
            <a:off x="7369975" y="3426525"/>
            <a:ext cx="36072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Copyright: Freepik Company S.L. - </a:t>
            </a:r>
            <a:r>
              <a:rPr lang="en-US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www.freepik.com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Bauhaus Design: A New Way of Design Thinking">
            <a:hlinkClick r:id="" action="ppaction://media"/>
            <a:extLst>
              <a:ext uri="{FF2B5EF4-FFF2-40B4-BE49-F238E27FC236}">
                <a16:creationId xmlns:a16="http://schemas.microsoft.com/office/drawing/2014/main" xmlns="" id="{622DA118-24ED-1778-1648-B01E444F82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225" y="3834581"/>
            <a:ext cx="5355371" cy="302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8ead12222_0_99"/>
          <p:cNvSpPr txBox="1"/>
          <p:nvPr/>
        </p:nvSpPr>
        <p:spPr>
          <a:xfrm>
            <a:off x="880850" y="755000"/>
            <a:ext cx="8276402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Δια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ρκής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ντίκτυ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πος του Bauhaus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ιρροή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στη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σύγχρονη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α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ρχιτεκτονική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 (π.χ. Le Corbusier,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μινιμ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αλιστικός σχεδιασμός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Συνεχής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σημ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ασία στην εκπαίδευση του σχεδιασμού παγκοσμίως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φιλοσοφί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του Bauhaus στη σύγχρονη αρχιτεκτονική και τη βιωσιμότητα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g308ead12222_0_99"/>
          <p:cNvPicPr preferRelativeResize="0"/>
          <p:nvPr/>
        </p:nvPicPr>
        <p:blipFill rotWithShape="1">
          <a:blip r:embed="rId5">
            <a:alphaModFix/>
          </a:blip>
          <a:srcRect t="6830" b="-6830"/>
          <a:stretch/>
        </p:blipFill>
        <p:spPr>
          <a:xfrm>
            <a:off x="7985525" y="4442475"/>
            <a:ext cx="3925802" cy="220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08ead12222_0_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9825" y="549275"/>
            <a:ext cx="2641500" cy="16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VITRA FIRE STATION I ZAHA HADID">
            <a:hlinkClick r:id="" action="ppaction://media"/>
            <a:extLst>
              <a:ext uri="{FF2B5EF4-FFF2-40B4-BE49-F238E27FC236}">
                <a16:creationId xmlns:a16="http://schemas.microsoft.com/office/drawing/2014/main" xmlns="" id="{9C478912-5A93-F9C6-743E-197A9F1990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225" y="3569110"/>
            <a:ext cx="5825599" cy="328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/>
        </p:nvSpPr>
        <p:spPr>
          <a:xfrm>
            <a:off x="9421061" y="307911"/>
            <a:ext cx="2037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6"/>
          <p:cNvSpPr txBox="1"/>
          <p:nvPr/>
        </p:nvSpPr>
        <p:spPr>
          <a:xfrm>
            <a:off x="5038451" y="1464906"/>
            <a:ext cx="6420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Suggested actions to increase visitors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36"/>
          <p:cNvGrpSpPr/>
          <p:nvPr/>
        </p:nvGrpSpPr>
        <p:grpSpPr>
          <a:xfrm>
            <a:off x="5376045" y="2317297"/>
            <a:ext cx="6082753" cy="3338998"/>
            <a:chOff x="0" y="1360"/>
            <a:chExt cx="6082753" cy="3338998"/>
          </a:xfrm>
        </p:grpSpPr>
        <p:sp>
          <p:nvSpPr>
            <p:cNvPr id="183" name="Google Shape;183;p36"/>
            <p:cNvSpPr/>
            <p:nvPr/>
          </p:nvSpPr>
          <p:spPr>
            <a:xfrm>
              <a:off x="0" y="136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6"/>
            <p:cNvSpPr txBox="1"/>
            <p:nvPr/>
          </p:nvSpPr>
          <p:spPr>
            <a:xfrm>
              <a:off x="53898" y="552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Mention in all project posts at the end: “Find out more: (website link)”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0" y="111813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6"/>
            <p:cNvSpPr txBox="1"/>
            <p:nvPr/>
          </p:nvSpPr>
          <p:spPr>
            <a:xfrm>
              <a:off x="53898" y="117202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Repost our posts in stories of project’s accounts and add link of website as a sticker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6"/>
            <p:cNvSpPr/>
            <p:nvPr/>
          </p:nvSpPr>
          <p:spPr>
            <a:xfrm>
              <a:off x="0" y="223626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6"/>
            <p:cNvSpPr txBox="1"/>
            <p:nvPr/>
          </p:nvSpPr>
          <p:spPr>
            <a:xfrm>
              <a:off x="53898" y="22901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 newsletter with stakeholders, including website link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9" name="Google Shape;189;p36"/>
          <p:cNvPicPr preferRelativeResize="0"/>
          <p:nvPr/>
        </p:nvPicPr>
        <p:blipFill rotWithShape="1">
          <a:blip r:embed="rId4">
            <a:alphaModFix/>
          </a:blip>
          <a:srcRect t="10748" r="1760" b="5714"/>
          <a:stretch/>
        </p:blipFill>
        <p:spPr>
          <a:xfrm>
            <a:off x="-2669032" y="-838200"/>
            <a:ext cx="16090153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9310463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Εισαγωγικό Μάθημα</a:t>
            </a:r>
            <a:r>
              <a:rPr lang="en-US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n-US" sz="3200" b="1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– </a:t>
            </a:r>
            <a:r>
              <a:rPr lang="el-GR" sz="3200" b="1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Νέο Ευρωπα</a:t>
            </a:r>
            <a:r>
              <a:rPr lang="el-GR" sz="3200" b="1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ϊκό Μπάουχαους </a:t>
            </a:r>
            <a:r>
              <a:rPr lang="el-GR" sz="3200" b="1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και</a:t>
            </a:r>
            <a:r>
              <a:rPr lang="en-US" sz="3200" b="1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l-GR" sz="3200" b="1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Αρχές Βιωσιμότητας στον Σχεδιασμό</a:t>
            </a:r>
            <a:endParaRPr sz="3200" b="1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lvl="0" algn="l">
              <a:buSzPts val="3200"/>
            </a:pP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Ενότητα</a:t>
            </a:r>
            <a:r>
              <a:rPr lang="en-US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n-US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1: </a:t>
            </a:r>
            <a:r>
              <a:rPr lang="el-GR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Ιστορία και </a:t>
            </a: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Αρχές </a:t>
            </a:r>
            <a:r>
              <a:rPr lang="el-GR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του </a:t>
            </a: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Κινήματος </a:t>
            </a:r>
            <a:r>
              <a:rPr lang="el-GR" sz="2800" dirty="0" err="1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Bauhaus</a:t>
            </a:r>
            <a:endParaRPr sz="2800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3120572"/>
            <a:ext cx="6010937" cy="190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US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1.1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Επισκόπηση της προέλευσης και του ιστορικού πλαισίου του κινήματος </a:t>
            </a:r>
            <a:r>
              <a:rPr lang="el-GR" sz="20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r>
              <a:rPr lang="en-US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US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1.2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αρχές του σχεδιασμού και των εργαλείων του </a:t>
            </a:r>
            <a:r>
              <a:rPr lang="el-GR" sz="20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r>
              <a:rPr lang="en-US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5630" y="3293532"/>
            <a:ext cx="2503490" cy="356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5764" y="3148302"/>
            <a:ext cx="3763698" cy="240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24396" y="5"/>
            <a:ext cx="2067612" cy="195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ign with a person and a euro symbol&#10;&#10;Description automatically generated">
            <a:extLst>
              <a:ext uri="{FF2B5EF4-FFF2-40B4-BE49-F238E27FC236}">
                <a16:creationId xmlns:a16="http://schemas.microsoft.com/office/drawing/2014/main" xmlns="" id="{26AD2127-A19A-AB3B-EB6A-62DB5F734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909" y="5557736"/>
            <a:ext cx="1603716" cy="573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4560A2-F134-CFE6-B816-7381394FD4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1550" y="4685255"/>
            <a:ext cx="2317987" cy="2317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/>
        </p:nvSpPr>
        <p:spPr>
          <a:xfrm>
            <a:off x="985700" y="870350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Εισαγωγή στο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Κίνημα 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Ιδρύθηκε το 1919 από τον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Walter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Gropius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(Βάλτερ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Γκρόπιους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Στόχος του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ήταν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να ενοποιήσει την τέχνη, τη χειροτεχνία και την τεχνολογία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Επηρέασε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την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αρχιτεκτονική,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τον σχεδιασμό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και τον μοντερνισμό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0025" y="1805788"/>
            <a:ext cx="2205500" cy="34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/>
          <p:nvPr/>
        </p:nvSpPr>
        <p:spPr>
          <a:xfrm>
            <a:off x="9601975" y="5327000"/>
            <a:ext cx="176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Walter Gropius με Handrick, Roland (Herstellung) (Fotograf) - Deutsche Fotothek, Germany - In Copyright - Educational Use Permitted.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https://www.europeana.eu/item/188/item_7KCTZEYJYKTKAJU4K2KQP3JODQPLOG6F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The Founder of the Bauhaus | Walter Gropius | Design Documentary | Modernist Architecture">
            <a:hlinkClick r:id="" action="ppaction://media"/>
            <a:extLst>
              <a:ext uri="{FF2B5EF4-FFF2-40B4-BE49-F238E27FC236}">
                <a16:creationId xmlns:a16="http://schemas.microsoft.com/office/drawing/2014/main" xmlns="" id="{3F10B4BA-7B8D-441A-18A2-A5DFE8A027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225" y="3512263"/>
            <a:ext cx="5926291" cy="3345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Ιστορικό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Πλαίσιο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Μεταπολεμική Γερμανία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Δημοκρατία της Βαϊμάρης (1919-1933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Οικονομικοί αγώνες και πολιτική αστάθεια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Άνοδος των κινημάτων της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πρωτοπορίας (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avant-garde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044" y="4519849"/>
            <a:ext cx="3034749" cy="203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8225" y="2550348"/>
            <a:ext cx="3397475" cy="19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62675" y="96575"/>
            <a:ext cx="1681124" cy="245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Bauhaus: The Face of the 20th Century">
            <a:hlinkClick r:id="" action="ppaction://media"/>
            <a:extLst>
              <a:ext uri="{FF2B5EF4-FFF2-40B4-BE49-F238E27FC236}">
                <a16:creationId xmlns:a16="http://schemas.microsoft.com/office/drawing/2014/main" xmlns="" id="{DBA27505-83A8-490B-0367-C95C5D75E5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3535098"/>
            <a:ext cx="4434348" cy="3325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ead12222_0_14"/>
          <p:cNvSpPr txBox="1"/>
          <p:nvPr/>
        </p:nvSpPr>
        <p:spPr>
          <a:xfrm>
            <a:off x="880850" y="755000"/>
            <a:ext cx="700951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Ιδρυτική Φιλοσοφία του 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«Τέχνη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και τεχνολογία: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Μια Νέα Ενότητα».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Έμφαση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στη λειτουργική, μαζικά παραγόμενη τέχνη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Συγκέντρωση όλων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των καλλιτεχνικών κλάδων σε μια ενότητα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g308ead12222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0360" y="0"/>
            <a:ext cx="37236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Bauhaus in 7 Minutes: Revolutionary Design Movement Explained">
            <a:hlinkClick r:id="" action="ppaction://media"/>
            <a:extLst>
              <a:ext uri="{FF2B5EF4-FFF2-40B4-BE49-F238E27FC236}">
                <a16:creationId xmlns:a16="http://schemas.microsoft.com/office/drawing/2014/main" xmlns="" id="{D7004320-FF41-AC21-3B8E-5407119871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225" y="3736258"/>
            <a:ext cx="5529530" cy="3121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Στροφή π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ρος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τη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ιομηχ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ανική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αρα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γωγή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Αρχικά, επικεντρώθηκε στη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χειροτεχνία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Μετακινήθηκε προς τη βιομηχανική και μαζική παραγωγή από τα μέσα της δεκαετίας του 1920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Σχεδίαζε καθημερινά αντικείμενα για τις μάζες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g308ead12222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672" y="2788536"/>
            <a:ext cx="47625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08ead12222_0_24"/>
          <p:cNvSpPr txBox="1"/>
          <p:nvPr/>
        </p:nvSpPr>
        <p:spPr>
          <a:xfrm>
            <a:off x="7454672" y="2400636"/>
            <a:ext cx="28836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u="sng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Η κα</a:t>
            </a:r>
            <a:r>
              <a:rPr lang="en-US" sz="1000" u="sng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ρέκλ</a:t>
            </a:r>
            <a:r>
              <a:rPr lang="en-US" sz="1000" u="sng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α Wassily, σχεδιασμένη από τον Marcel Breuer το 1925-1926</a:t>
            </a:r>
            <a:endParaRPr sz="1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Bauhaus at 100 – Celebrating a Century of Art and Design">
            <a:hlinkClick r:id="" action="ppaction://media"/>
            <a:extLst>
              <a:ext uri="{FF2B5EF4-FFF2-40B4-BE49-F238E27FC236}">
                <a16:creationId xmlns:a16="http://schemas.microsoft.com/office/drawing/2014/main" xmlns="" id="{B3DF4750-D9BB-FDAF-E196-D946F8764C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225" y="3864077"/>
            <a:ext cx="5303125" cy="299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στη Βαϊμάρη 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(1919-1925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Έμφαση στην ατομική χειροτεχνία και τις πειραματικές τέχνες.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Εντάσεις σχετικά με τον ρόλο της τεχνολογίας και της χειροτεχνίας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Πρώτοι/-τες φοιτητές/-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τριες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υπόβαθρο καλών τεχνών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g308ead12222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5322" y="277525"/>
            <a:ext cx="2470350" cy="370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08ead12222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0194" y="3914375"/>
            <a:ext cx="3877626" cy="25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Bauhaus design is everywhere, but its roots are political">
            <a:hlinkClick r:id="" action="ppaction://media"/>
            <a:extLst>
              <a:ext uri="{FF2B5EF4-FFF2-40B4-BE49-F238E27FC236}">
                <a16:creationId xmlns:a16="http://schemas.microsoft.com/office/drawing/2014/main" xmlns="" id="{64087B8F-24FD-3FC5-8568-612630EFAD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225" y="3914375"/>
            <a:ext cx="5214032" cy="294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8ead12222_0_4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στο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Ντεσάου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(1925-1932)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Μετα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κόμισε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στο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Dessau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1925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λόγω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lang="en-US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ολιτικ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ών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ιέσεων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Βιομηχανικός προσανατολισμός: σχεδιασμός για μαζική παραγωγή.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 εμβληματικό κτίριο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του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Gropius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g308ead12222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4900" y="241200"/>
            <a:ext cx="3630899" cy="234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Exploring the Bauhaus Building: Design Masterpiece by Walter Gropius">
            <a:hlinkClick r:id="" action="ppaction://media"/>
            <a:extLst>
              <a:ext uri="{FF2B5EF4-FFF2-40B4-BE49-F238E27FC236}">
                <a16:creationId xmlns:a16="http://schemas.microsoft.com/office/drawing/2014/main" xmlns="" id="{C6E71987-B9EA-2AF4-DE35-4D5793725A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225" y="3598606"/>
            <a:ext cx="5773353" cy="3259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Προσωπικότητες του </a:t>
            </a:r>
            <a:r>
              <a:rPr lang="en-US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Bauhaus</a:t>
            </a:r>
            <a:endParaRPr lang="el-GR" sz="32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Paul 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Klee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(Πάουλ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Κλέε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Ζωγράφος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επ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ικεντρώθηκε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στη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θεωρί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των χρωμάτων και την αφαίρεση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Wassily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Kandinsky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(Βασίλι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Καντίνσκι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Πρωτο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πόρος της αφηρημένης τέχνης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László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Moholy-Nagy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Λάσλο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Μόχολι-Νάγκι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Φωτογρ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αφία και πειραματισμός με νέα μέσα</a:t>
            </a:r>
            <a:r>
              <a:rPr lang="en-US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g308ead12222_0_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8625" y="3858925"/>
            <a:ext cx="4045525" cy="27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08ead12222_0_65"/>
          <p:cNvSpPr txBox="1"/>
          <p:nvPr/>
        </p:nvSpPr>
        <p:spPr>
          <a:xfrm>
            <a:off x="7738625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 the Style of Kairouan, 1914 - Paul Klee - WikiArt.org. (n.d.). www.wikiart.org. </a:t>
            </a:r>
            <a:r>
              <a:rPr lang="en-US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https://www.wikiart.org/en/paul-klee/in-the-style-of-kairouan-1914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Paul Klee: maestro de la Bauhaus">
            <a:hlinkClick r:id="" action="ppaction://media"/>
            <a:extLst>
              <a:ext uri="{FF2B5EF4-FFF2-40B4-BE49-F238E27FC236}">
                <a16:creationId xmlns:a16="http://schemas.microsoft.com/office/drawing/2014/main" xmlns="" id="{6E37CA97-EEC9-C108-123B-25C462EBBC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225" y="3519948"/>
            <a:ext cx="5912679" cy="3338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605</Words>
  <Application>Microsoft Office PowerPoint</Application>
  <PresentationFormat>Ευρεία οθόνη</PresentationFormat>
  <Paragraphs>107</Paragraphs>
  <Slides>13</Slides>
  <Notes>13</Notes>
  <HiddenSlides>0</HiddenSlides>
  <MMClips>10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Calibri</vt:lpstr>
      <vt:lpstr>Roboto Medium</vt:lpstr>
      <vt:lpstr>Arial</vt:lpstr>
      <vt:lpstr>Roboto</vt:lpstr>
      <vt:lpstr>Office Theme</vt:lpstr>
      <vt:lpstr>Παρουσίαση του PowerPoint</vt:lpstr>
      <vt:lpstr>Εισαγωγικό Μάθημα – Νέο Ευρωπαϊκό Μπάουχαους και Αρχές Βιωσιμότητας στον Σχεδιασμό  Ενότητα 1: Ιστορία και Αρχές του Κινήματος Bauhaus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 Merry</dc:creator>
  <cp:lastModifiedBy>Katerina</cp:lastModifiedBy>
  <cp:revision>14</cp:revision>
  <dcterms:created xsi:type="dcterms:W3CDTF">2023-11-22T09:07:15Z</dcterms:created>
  <dcterms:modified xsi:type="dcterms:W3CDTF">2025-03-10T08:53:35Z</dcterms:modified>
</cp:coreProperties>
</file>