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63" r:id="rId4"/>
    <p:sldId id="264" r:id="rId5"/>
    <p:sldId id="299" r:id="rId6"/>
    <p:sldId id="300" r:id="rId7"/>
    <p:sldId id="301" r:id="rId8"/>
    <p:sldId id="302" r:id="rId9"/>
    <p:sldId id="303" r:id="rId10"/>
    <p:sldId id="304" r:id="rId11"/>
    <p:sldId id="287" r:id="rId12"/>
    <p:sldId id="305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Roboto Medium" panose="020000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iOe7vEBzkYN6l6HTAmp54YmiEu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7395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9931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3877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4167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08ead1222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Creator: Meyer, Thomas, 2017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|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Credit: Bildnachweis siehe Beschreibung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Thomas Meyer/OSTKREUZ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3" name="Google Shape;123;g308ead1222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92392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5377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8533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0084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288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3s-conferences.org/articles/e3sconf/pdf/2024/05/e3sconf_incasst2024_02011.pdf" TargetMode="External"/><Relationship Id="rId5" Type="http://schemas.openxmlformats.org/officeDocument/2006/relationships/hyperlink" Target="https://www.researchgate.net/publication/356267200_Adaptive_Reuse_as_a_Design_Approach_Industrial_Structures" TargetMode="External"/><Relationship Id="rId4" Type="http://schemas.openxmlformats.org/officeDocument/2006/relationships/hyperlink" Target="https://issuu.com/xanderlacson/docs/lacson_mod_4_formal_essay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OrOTMvXWBJU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www.youtube.com/watch?v=5k89Cx60BF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onKbvpf8YrI" TargetMode="External"/><Relationship Id="rId11" Type="http://schemas.openxmlformats.org/officeDocument/2006/relationships/hyperlink" Target="https://www.youtube.com/watch?v=62AwIFojh3A" TargetMode="External"/><Relationship Id="rId5" Type="http://schemas.openxmlformats.org/officeDocument/2006/relationships/hyperlink" Target="https://www.youtube.com/watch?v=a2x6mwKbcXw" TargetMode="External"/><Relationship Id="rId10" Type="http://schemas.openxmlformats.org/officeDocument/2006/relationships/hyperlink" Target="https://www.youtube.com/watch?v=aFjJFEm_veg" TargetMode="External"/><Relationship Id="rId4" Type="http://schemas.openxmlformats.org/officeDocument/2006/relationships/hyperlink" Target="https://www.youtube.com/watch?v=TZz7vKSkJvg" TargetMode="External"/><Relationship Id="rId9" Type="http://schemas.openxmlformats.org/officeDocument/2006/relationships/hyperlink" Target="https://www.youtube.com/watch?v=BbNNjgzG5Jo&amp;list=PLAJ3fBmKHRY-cq673Zyk0rU8kRF26jC0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944425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3.8. Methodologies for Post-Industrial Landscape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methodologies for post-industrial landscapes include Inverted Translational Research (ITR) and Case Study Research (CSR), which bridge practical applications and theoretical frameworks to design multifunctional and sustainable spaces.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Redevelopment principles for post-industrial sites emphasize compatibility, sustainability, heritage preservation, and public participation to transform these areas into assets aligned with community needs.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Successful reclamation projects like Duisburg Nord and the Eden Project illustrate how industrial landscapes can be revitalized through ecological restoration and socio-economic regeneration.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059568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Readings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Xander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Lacson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. Adaptive Reuse and the ARP Model: Background and Method Analysis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Case study.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Adaptive Reuse as a Design Approach “Industrial Structures”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[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1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], [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2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]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19644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Visual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Required visuals</a:t>
            </a:r>
            <a:endParaRPr lang="lt-LT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Preservation 101: Tools and Tips for Preserving Historic Buildings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https://www.youtube.com/watch?v=TZz7vKSkJvg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Discover Restorative Construction with Reusable Materials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https://www.youtube.com/watch?v=a2x6mwKbcXw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Strategies for Climate Action: Reuse, Energy Retrofitting, and Deconstruction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https://www.youtube.com/watch?v=onKbvpf8YrI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lt-LT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Strategic Circular Decision-Making for Real Estate Assets: A Reincarnate Innovation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https://www.youtube.com/watch?v=5k89Cx60BFg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lt-LT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 post-industrial site turned ecological flagship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https://www.youtube.com/watch?v=OrOTMvXWBJU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Recommended visuals</a:t>
            </a:r>
            <a:endParaRPr lang="lt-LT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Architectural Conservation And Historic Preservation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https://www.youtube.com/watch?v=BbNNjgzG5Jo&amp;list=PLAJ3fBmKHRY-cq673Zyk0rU8kRF26jC0G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lt-LT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Conservation strategies and reuse of concrete heritage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https://www.youtube.com/watch?v=aFjJFEm_veg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Sustainable cultivation in post-industrial places - </a:t>
            </a:r>
            <a:r>
              <a:rPr lang="en-GB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https://www.youtube.com/watch?v=62AwIFojh3A</a:t>
            </a:r>
            <a:r>
              <a:rPr lang="lt-LT" sz="13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en-GB" sz="13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30318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Re-use and Re-design of Outdated Industrial Objects </a:t>
            </a:r>
            <a:b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b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</a:t>
            </a: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3</a:t>
            </a: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: </a:t>
            </a: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Techniques for Repurposing Industrial Objects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2248490"/>
            <a:ext cx="9692142" cy="2704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3.1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Cornerstone of Modern Urban Planning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3.2.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Different Methods of Preserving Buildings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3.3.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Strategies for Reuse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3.4.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Tactics for Reuse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3.5.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Intervention Types in Reuse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3.6.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Decision-Making Models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3.7.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Focus on Design Criteria System Method 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3.8.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Methodologies for Post-Industrial Landscape</a:t>
            </a: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A1A9647-D126-4C82-BB9F-D4D43DD22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3" y="5267324"/>
            <a:ext cx="1593432" cy="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75A48F-9326-465F-9B65-1AB2D49494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283" y="5559573"/>
            <a:ext cx="1593433" cy="56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85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8ead12222_0_46"/>
          <p:cNvSpPr txBox="1"/>
          <p:nvPr/>
        </p:nvSpPr>
        <p:spPr>
          <a:xfrm>
            <a:off x="880850" y="755000"/>
            <a:ext cx="8234575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3.1. Cornerstone of Modern Urban Planning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Integration of History and Modern Needs: The reuse of abandoned industrial areas offers a transformative approach to urban planning, blending historical preservation with sustainable and functional modern applications.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Opportunities in Urban Sustainability: Revitalizing industrial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spaces through adaptive reuse addresses ecological concerns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and enhances urban connectivity, creating vibrant,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multi-purpose environments.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Collaborative Redevelopment Vision: Effective reuse of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industrial zones depends on strategic partnerships, innovative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solutions, and a commitment to aligning redevelopment with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urban sustainability and community goals.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89B06D-F642-493D-92D8-2B1670B1F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275" y="2409825"/>
            <a:ext cx="3600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8710825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3.2. Different Methods of Preserving Buildings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Tailored Conservation Approaches: Methods like preservation, restoration, renovation, and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remodeling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address specific historical, cultural, or functional needs, ensuring buildings retain their value while adapting to modern requirements​.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Balancing Historical and Modern Needs: Each method—whether maintaining authenticity through preservation or integrating contemporary functionality through renovation—reflects diverse goals aligned with the building's context and intended use​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Adaptive Integration for Sustainability: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Remodeling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and adaptive reuse strategies enable the transformation of old buildings into relevant urban assets, balancing historical preservation with the demands of a changing urban landscape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5910476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3.3. Strategies for Reuse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Intervention strategies focus on modifying existing structures to meet new functional needs while retaining their original character.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Insertion involves adding new elements, like modular or structural upgrades, to enhance usability without compromising historical integrity.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Installation emphasizes reversible, temporary features to ensure flexibility and sustainability in building reuse. 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F486FA-5F53-4BE3-8706-FF57EE700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350" y="100965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35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603430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3.4. Tactics for Reuse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Movement tactics emphasize reconfiguring spaces with adaptable features like movable walls or improved circulation systems, ensuring flexibility and multi-functionality.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Opening tactics enhance connections between interior and exterior spaces by introducing larger windows, skylights, and courtyards, improving natural light and ventilation.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Lighting tactics focus on using architectural lighting and reflective materials to highlight design elements, conserve energy, and enhance the building's ambiance. 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2CEB3-97DE-498A-B49E-2A9E27AE0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875" y="923925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8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605335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3.5. Intervention Types in Reuse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Structural interventions reinforce or modify a building’s framework to ensure safety, longevity, and adaptability for new uses.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Spatial interventions reconfigure interior layouts, enhancing functionality and flexibility while maintaining architectural integrity.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Aesthetic and functional interventions improve visual appeal and modernize systems, blending heritage conservation with contemporary standards. 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6E225-11EF-4E27-A60B-3E3C8CA51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025" y="238125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63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605335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3.6. Decision-Making Models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Decision-making in adaptive reuse incorporates structured frameworks like ARP,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AdaptSTAR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, and the Design Criteria System (DCS), which assess a range of economic, physical, and social factors to optimize the transformation of industrial spaces.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Design Criteria System (DCS) provides a comprehensive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radiocentric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model for adaptive reuse, organizing seven criteria—economic, functional, physical, technological, social, legal, and political—to guide sustainable and community-inclusive redevelopment.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DADFE8-7B2B-4ED9-8404-4E2C5AB1D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0450" y="866775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87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49" y="755000"/>
            <a:ext cx="845365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3.7. Focus on Design Criteria System Method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Design Criteria System (DCS) methodology addresses the reuse of abandoned industrial sites through sustainability, stakeholder collaboration, and overcoming challenges like regulatory barriers and technical constraints.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DCS employs a systematic three-step process—data collection,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scenario analysis, and decision-making using Multi-Criteria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Decision-Making tools—to evaluate and optimize the reuse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potential of industrial sites.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Learning from global case studies, DCS identifies patterns and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best practices, ensuring adaptive reuse aligns with economic,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cultural, and urban regeneration goals.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F7BC96-803A-4072-9E2A-4EB94238F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2428875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2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1267</Words>
  <Application>Microsoft Office PowerPoint</Application>
  <PresentationFormat>Widescreen</PresentationFormat>
  <Paragraphs>111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Roboto Medium</vt:lpstr>
      <vt:lpstr>Roboto</vt:lpstr>
      <vt:lpstr>Office Theme</vt:lpstr>
      <vt:lpstr>PowerPoint Presentation</vt:lpstr>
      <vt:lpstr>Re-use and Re-design of Outdated Industrial Objects   Module 3: Techniques for Repurposing Industrial Objects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44</cp:revision>
  <dcterms:created xsi:type="dcterms:W3CDTF">2023-11-22T09:07:15Z</dcterms:created>
  <dcterms:modified xsi:type="dcterms:W3CDTF">2025-01-30T13:44:02Z</dcterms:modified>
</cp:coreProperties>
</file>