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65" r:id="rId4"/>
    <p:sldId id="266" r:id="rId5"/>
    <p:sldId id="269" r:id="rId6"/>
    <p:sldId id="283" r:id="rId7"/>
    <p:sldId id="26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812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4" name="Google Shape;134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8ead1222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0" name="Google Shape;140;g308ead1222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4" name="Google Shape;134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098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4" name="Google Shape;134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05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GtMta8vpbg" TargetMode="External"/><Relationship Id="rId5" Type="http://schemas.openxmlformats.org/officeDocument/2006/relationships/hyperlink" Target="https://www.youtube.com/watch?v=C6SEGi6Qxos" TargetMode="External"/><Relationship Id="rId4" Type="http://schemas.openxmlformats.org/officeDocument/2006/relationships/hyperlink" Target="https://programme2014-20.interreg-central.eu/Content.Node/D.T2.4.1-Good-practice-collection-unused-railway-infrastruc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Re-use and Re-design of Outdated Industrial Objects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</a:t>
            </a: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: </a:t>
            </a: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Re-use and Re-design Outdated Industrial Objects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2986405"/>
            <a:ext cx="7529967" cy="176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4.1.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Creative and Unique Experiences from Reusing Old Vehicles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4.2.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Small Objects Against Big Challenges. Reuse of Ships.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4.2.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Small objects against big challenges. Reuse of Buses and Trains.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4.3</a:t>
            </a:r>
            <a:r>
              <a:rPr lang="lt-LT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Enabling Factors and Challenges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5D3617-6470-4B57-8F8B-59A43D72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9573F-0DA5-47B8-AE2D-D5610CD5B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"/>
          <p:cNvSpPr txBox="1"/>
          <p:nvPr/>
        </p:nvSpPr>
        <p:spPr>
          <a:xfrm>
            <a:off x="880850" y="755000"/>
            <a:ext cx="8672725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4.1. Creative and Unique Experiences from Reusing Old Vehicles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Transforming decommissioned vehicles like cruise ships, trains, and buses into homes, cultural hubs, and entertainment spaces highlights innovative and sustainable reuse approaches.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Repurposed vehicles serve community needs by becoming mobile clinics, shelters, and eco-tourism lodges, emphasizing adaptability and social impact.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 tourism, old vehicles converted into hotels, food trucks, or escape rooms provide immersive, themed experiences that combine nostalgia with modern utility.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Creative urban solutions, such as floating ships addressing housing shortages or train carriages as business hubs, demonstrate the potential of vehicle reuse to tackle modern challenges.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8ead12222_0_86"/>
          <p:cNvSpPr txBox="1"/>
          <p:nvPr/>
        </p:nvSpPr>
        <p:spPr>
          <a:xfrm>
            <a:off x="880850" y="755000"/>
            <a:ext cx="6687100" cy="429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2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4.2. </a:t>
            </a:r>
            <a:r>
              <a:rPr lang="en-GB" sz="2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Small Objects Against Big Challenges. Reuse of Ships.</a:t>
            </a:r>
            <a:endParaRPr lang="lt-LT" sz="2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Repurposing decommissioned ships as housing and community spaces offers a sustainable solution to urban housing shortages and climate challenges, utilizing their inherent buoyancy to create resilient, affordable, and environmentally friendly living options​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4.3. Small objects against big challenges. Reuse of Buses and Trains.</a:t>
            </a:r>
            <a:endParaRPr lang="lt-LT" sz="2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reuse of buses and trains presents creative solutions to waste and sustainability challenges by transforming retired vehicles into homes, businesses, and community hubs, promoting both environmental and social benefits.</a:t>
            </a:r>
            <a:endParaRPr lang="en-GB" sz="14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14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308ead12222_0_8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Nėra nuotraukos aprašo.">
            <a:extLst>
              <a:ext uri="{FF2B5EF4-FFF2-40B4-BE49-F238E27FC236}">
                <a16:creationId xmlns:a16="http://schemas.microsoft.com/office/drawing/2014/main" id="{76A336EA-E231-4E2C-AB05-86946F86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50" y="8788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"/>
          <p:cNvSpPr txBox="1"/>
          <p:nvPr/>
        </p:nvSpPr>
        <p:spPr>
          <a:xfrm>
            <a:off x="880850" y="755000"/>
            <a:ext cx="10444200" cy="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4.4. Enabling Factors and Challenges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36;g308ead12222_0_76">
            <a:extLst>
              <a:ext uri="{FF2B5EF4-FFF2-40B4-BE49-F238E27FC236}">
                <a16:creationId xmlns:a16="http://schemas.microsoft.com/office/drawing/2014/main" id="{0C436607-34B7-4656-ACB5-9CFDF0311C36}"/>
              </a:ext>
            </a:extLst>
          </p:cNvPr>
          <p:cNvSpPr txBox="1"/>
          <p:nvPr/>
        </p:nvSpPr>
        <p:spPr>
          <a:xfrm>
            <a:off x="880850" y="1483500"/>
            <a:ext cx="5691400" cy="4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Achieving a sustainable and circular built environment requires the integration of adaptable reuse strategies, supported by policy reforms, collaborative partnerships, advanced </a:t>
            </a:r>
            <a:r>
              <a:rPr lang="en-GB" sz="1600" dirty="0">
                <a:solidFill>
                  <a:srgbClr val="2C34D7"/>
                </a:solidFill>
                <a:latin typeface="Roboto"/>
                <a:ea typeface="Roboto"/>
                <a:cs typeface="Roboto"/>
                <a:sym typeface="Roboto"/>
              </a:rPr>
              <a:t>tools, and public awareness, to overcome barriers and transition from linear to circular construction models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70" name="Picture 2" descr="Gali būti nespalvotas vaizdas (CN bokštas ir dangoraižis)">
            <a:extLst>
              <a:ext uri="{FF2B5EF4-FFF2-40B4-BE49-F238E27FC236}">
                <a16:creationId xmlns:a16="http://schemas.microsoft.com/office/drawing/2014/main" id="{CFD273E8-50B0-4BBD-9872-921593AF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5267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2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"/>
          <p:cNvSpPr txBox="1"/>
          <p:nvPr/>
        </p:nvSpPr>
        <p:spPr>
          <a:xfrm>
            <a:off x="880850" y="755000"/>
            <a:ext cx="10444200" cy="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Readings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36;g308ead12222_0_76">
            <a:extLst>
              <a:ext uri="{FF2B5EF4-FFF2-40B4-BE49-F238E27FC236}">
                <a16:creationId xmlns:a16="http://schemas.microsoft.com/office/drawing/2014/main" id="{0C436607-34B7-4656-ACB5-9CFDF0311C36}"/>
              </a:ext>
            </a:extLst>
          </p:cNvPr>
          <p:cNvSpPr txBox="1"/>
          <p:nvPr/>
        </p:nvSpPr>
        <p:spPr>
          <a:xfrm>
            <a:off x="880850" y="1483500"/>
            <a:ext cx="8625100" cy="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Marian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Gogola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, Dana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Sitanyiova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, UNIZA. Good practice research documentation. </a:t>
            </a: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36;g308ead12222_0_76">
            <a:extLst>
              <a:ext uri="{FF2B5EF4-FFF2-40B4-BE49-F238E27FC236}">
                <a16:creationId xmlns:a16="http://schemas.microsoft.com/office/drawing/2014/main" id="{01467DDB-B093-4937-877F-CCFF538741E1}"/>
              </a:ext>
            </a:extLst>
          </p:cNvPr>
          <p:cNvSpPr txBox="1"/>
          <p:nvPr/>
        </p:nvSpPr>
        <p:spPr>
          <a:xfrm>
            <a:off x="880850" y="2266575"/>
            <a:ext cx="10444200" cy="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3200"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4.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Visual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36;g308ead12222_0_76">
            <a:extLst>
              <a:ext uri="{FF2B5EF4-FFF2-40B4-BE49-F238E27FC236}">
                <a16:creationId xmlns:a16="http://schemas.microsoft.com/office/drawing/2014/main" id="{95EBE989-547F-4399-8EA1-C9692B7CCDEF}"/>
              </a:ext>
            </a:extLst>
          </p:cNvPr>
          <p:cNvSpPr txBox="1"/>
          <p:nvPr/>
        </p:nvSpPr>
        <p:spPr>
          <a:xfrm>
            <a:off x="880850" y="2995074"/>
            <a:ext cx="8625100" cy="17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10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Amazing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Adaptive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Reuse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Projects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(w/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Before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After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Pictures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 - </a:t>
            </a:r>
            <a:r>
              <a:rPr lang="lt-LT" sz="16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5"/>
              </a:rPr>
              <a:t>https://www.youtube.com/watch?v=C6SEGi6Qxos</a:t>
            </a:r>
            <a:r>
              <a:rPr lang="lt-LT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lt-LT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Before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After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Buildings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Reinvented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lt-LT" sz="16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6"/>
              </a:rPr>
              <a:t>https://www.youtube.com/watch?v=HGtMta8vpbg</a:t>
            </a:r>
            <a:r>
              <a:rPr lang="lt-LT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4466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520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 Medium</vt:lpstr>
      <vt:lpstr>Roboto</vt:lpstr>
      <vt:lpstr>Office Theme</vt:lpstr>
      <vt:lpstr>PowerPoint Presentation</vt:lpstr>
      <vt:lpstr>Re-use and Re-design of Outdated Industrial Objects  Module 4: Re-use and Re-design Outdated Industrial Objects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Acer</cp:lastModifiedBy>
  <cp:revision>47</cp:revision>
  <dcterms:created xsi:type="dcterms:W3CDTF">2023-11-22T09:07:15Z</dcterms:created>
  <dcterms:modified xsi:type="dcterms:W3CDTF">2025-02-03T09:23:55Z</dcterms:modified>
</cp:coreProperties>
</file>