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83" r:id="rId3"/>
    <p:sldId id="267" r:id="rId4"/>
    <p:sldId id="284" r:id="rId5"/>
    <p:sldId id="268" r:id="rId6"/>
  </p:sldIdLst>
  <p:sldSz cx="12192000" cy="6858000"/>
  <p:notesSz cx="6858000" cy="9144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Roboto" panose="02000000000000000000" pitchFamily="2" charset="0"/>
      <p:regular r:id="rId12"/>
      <p:bold r:id="rId13"/>
      <p:italic r:id="rId14"/>
      <p:boldItalic r:id="rId15"/>
    </p:embeddedFont>
    <p:embeddedFont>
      <p:font typeface="Roboto Medium" panose="02000000000000000000" pitchFamily="2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46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346">
          <p15:clr>
            <a:srgbClr val="A4A3A4"/>
          </p15:clr>
        </p15:guide>
        <p15:guide id="4" orient="horz" pos="3861">
          <p15:clr>
            <a:srgbClr val="A4A3A4"/>
          </p15:clr>
        </p15:guide>
        <p15:guide id="5" pos="7242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1" roundtripDataSignature="AMtx7miOe7vEBzkYN6l6HTAmp54YmiEun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>
        <p:guide pos="461"/>
        <p:guide pos="3840"/>
        <p:guide orient="horz" pos="346"/>
        <p:guide orient="horz" pos="3861"/>
        <p:guide pos="72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51" Type="http://customschemas.google.com/relationships/presentationmetadata" Target="metadata"/><Relationship Id="rId3" Type="http://schemas.openxmlformats.org/officeDocument/2006/relationships/slide" Target="slides/slide2.xml"/><Relationship Id="rId55" Type="http://schemas.openxmlformats.org/officeDocument/2006/relationships/tableStyles" Target="tableStyle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6" name="Google Shape;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21084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08ead12222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Copyright: Freepik Company S.L. - www.freepik.com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46" name="Google Shape;146;g308ead12222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08ead12222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Copyright: Freepik Company S.L. - www.freepik.com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46" name="Google Shape;146;g308ead12222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315797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1100d0c710_1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3" name="Google Shape;153;g31100d0c710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QeHU-mQRyZg" TargetMode="External"/><Relationship Id="rId3" Type="http://schemas.openxmlformats.org/officeDocument/2006/relationships/image" Target="../media/image2.jpg"/><Relationship Id="rId7" Type="http://schemas.openxmlformats.org/officeDocument/2006/relationships/hyperlink" Target="https://www.youtube.com/watch?v=KAekhD2oQSY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ug6yo2bLFxQ" TargetMode="External"/><Relationship Id="rId5" Type="http://schemas.openxmlformats.org/officeDocument/2006/relationships/hyperlink" Target="https://www.youtube.com/watch?v=oVORfvx5MVM" TargetMode="External"/><Relationship Id="rId4" Type="http://schemas.openxmlformats.org/officeDocument/2006/relationships/hyperlink" Target="https://www.youtube.com/watch?v=E-XTRHqugBw&amp;t=81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"/>
          <p:cNvSpPr txBox="1">
            <a:spLocks noGrp="1"/>
          </p:cNvSpPr>
          <p:nvPr>
            <p:ph type="ctrTitle"/>
          </p:nvPr>
        </p:nvSpPr>
        <p:spPr>
          <a:xfrm>
            <a:off x="813933" y="654936"/>
            <a:ext cx="10544947" cy="1532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rPr lang="en-GB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Re-use and Re-design of Outdated Industrial Objects</a:t>
            </a:r>
            <a:br>
              <a:rPr lang="lt-LT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</a:br>
            <a:endParaRPr sz="3200" dirty="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rPr lang="en-US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Module </a:t>
            </a:r>
            <a:r>
              <a:rPr lang="lt-LT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5</a:t>
            </a:r>
            <a:r>
              <a:rPr lang="en-US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: </a:t>
            </a:r>
            <a:r>
              <a:rPr lang="en-GB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Detailed Case Studies</a:t>
            </a:r>
            <a:endParaRPr sz="3200" dirty="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89" name="Google Shape;89;p2"/>
          <p:cNvSpPr txBox="1">
            <a:spLocks noGrp="1"/>
          </p:cNvSpPr>
          <p:nvPr>
            <p:ph type="subTitle" idx="1"/>
          </p:nvPr>
        </p:nvSpPr>
        <p:spPr>
          <a:xfrm>
            <a:off x="813933" y="2679721"/>
            <a:ext cx="9692142" cy="1870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</a:pPr>
            <a:r>
              <a:rPr lang="en-GB" sz="17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5.1. </a:t>
            </a:r>
            <a:r>
              <a:rPr lang="en-GB" sz="17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Culture Ship-Dredger Nemuno7</a:t>
            </a:r>
          </a:p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</a:pPr>
            <a:r>
              <a:rPr lang="en-GB" sz="17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5.2. </a:t>
            </a:r>
            <a:r>
              <a:rPr lang="en-GB" sz="17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Völklinger</a:t>
            </a:r>
            <a:r>
              <a:rPr lang="en-GB" sz="17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7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Hütte</a:t>
            </a:r>
            <a:endParaRPr lang="en-GB" sz="17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</a:pPr>
            <a:r>
              <a:rPr lang="en-GB" sz="17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5.3. </a:t>
            </a:r>
            <a:r>
              <a:rPr lang="en-GB" sz="17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Boat House Bar </a:t>
            </a:r>
          </a:p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</a:pPr>
            <a:r>
              <a:rPr lang="en-GB" sz="17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5.4. </a:t>
            </a:r>
            <a:r>
              <a:rPr lang="en-GB" sz="17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The Bus Collective</a:t>
            </a:r>
          </a:p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</a:pPr>
            <a:r>
              <a:rPr lang="en-GB" sz="17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5.5. </a:t>
            </a:r>
            <a:r>
              <a:rPr lang="en-GB" sz="17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Copenhagen Playground</a:t>
            </a:r>
          </a:p>
        </p:txBody>
      </p:sp>
      <p:pic>
        <p:nvPicPr>
          <p:cNvPr id="90" name="Google Shape;90;p2"/>
          <p:cNvPicPr preferRelativeResize="0"/>
          <p:nvPr/>
        </p:nvPicPr>
        <p:blipFill rotWithShape="1">
          <a:blip r:embed="rId4">
            <a:alphaModFix/>
          </a:blip>
          <a:srcRect l="14810" t="29444" r="52748" b="54817"/>
          <a:stretch/>
        </p:blipFill>
        <p:spPr>
          <a:xfrm>
            <a:off x="813933" y="5465114"/>
            <a:ext cx="2681230" cy="75827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"/>
          <p:cNvSpPr txBox="1"/>
          <p:nvPr/>
        </p:nvSpPr>
        <p:spPr>
          <a:xfrm>
            <a:off x="813933" y="5119474"/>
            <a:ext cx="3303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2023-1-CY01-KA220-HED-000160668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43FED4-A1AA-462E-BF01-FC657A18A3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5675" y="1629000"/>
            <a:ext cx="3600000" cy="3600000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F551FF18-9E43-4ECB-9B49-01D01B159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1643" y="5267324"/>
            <a:ext cx="1593432" cy="95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E1506F-BFD0-44BA-BC5E-DC715513B8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9283" y="5559573"/>
            <a:ext cx="1593433" cy="56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298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08ead12222_0_99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9" name="Google Shape;149;g308ead12222_0_99"/>
          <p:cNvSpPr txBox="1"/>
          <p:nvPr/>
        </p:nvSpPr>
        <p:spPr>
          <a:xfrm>
            <a:off x="7885650" y="3164325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" name="Google Shape;136;g308ead12222_0_76">
            <a:extLst>
              <a:ext uri="{FF2B5EF4-FFF2-40B4-BE49-F238E27FC236}">
                <a16:creationId xmlns:a16="http://schemas.microsoft.com/office/drawing/2014/main" id="{0FC63C0E-A1E6-407E-A5DB-012A044B3DC4}"/>
              </a:ext>
            </a:extLst>
          </p:cNvPr>
          <p:cNvSpPr txBox="1"/>
          <p:nvPr/>
        </p:nvSpPr>
        <p:spPr>
          <a:xfrm>
            <a:off x="866950" y="755000"/>
            <a:ext cx="10444200" cy="7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3200"/>
            </a:pP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5</a:t>
            </a: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Activities</a:t>
            </a: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| Visual</a:t>
            </a: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" name="Google Shape;136;g308ead12222_0_76">
            <a:extLst>
              <a:ext uri="{FF2B5EF4-FFF2-40B4-BE49-F238E27FC236}">
                <a16:creationId xmlns:a16="http://schemas.microsoft.com/office/drawing/2014/main" id="{4DB684AA-2F00-4838-9FB5-60EE259EF975}"/>
              </a:ext>
            </a:extLst>
          </p:cNvPr>
          <p:cNvSpPr txBox="1"/>
          <p:nvPr/>
        </p:nvSpPr>
        <p:spPr>
          <a:xfrm>
            <a:off x="866949" y="1483499"/>
            <a:ext cx="9029525" cy="1767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Nemuno7 – kas tai? </a:t>
            </a:r>
            <a:b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</a:b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  <a:hlinkClick r:id="rId4"/>
              </a:rPr>
              <a:t>https://www.youtube.com/watch?v=E-XTRHqugBw&amp;t=81s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  <a:hlinkClick r:id="rId5"/>
              </a:rPr>
              <a:t>https://www.youtube.com/watch?v=oVORfvx5MVM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t-LT" sz="1600" dirty="0" err="1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Völklingen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lt-LT" sz="1600" dirty="0" err="1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Ironworks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- </a:t>
            </a:r>
            <a:r>
              <a:rPr lang="lt-LT" sz="1600" dirty="0" err="1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Industrial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lt-LT" sz="1600" dirty="0" err="1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Heritage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| </a:t>
            </a:r>
            <a:r>
              <a:rPr lang="lt-LT" sz="1600" dirty="0" err="1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Discover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Germany - 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  <a:hlinkClick r:id="rId6"/>
              </a:rPr>
              <a:t>https://www.youtube.com/watch?v=ug6yo2bLFxQ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URBAN ART BIENNALE 2022 - </a:t>
            </a:r>
            <a:r>
              <a:rPr lang="lt-LT" sz="1600" dirty="0" err="1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Völklinger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lt-LT" sz="1600" dirty="0" err="1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Hütte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- 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  <a:hlinkClick r:id="rId7"/>
              </a:rPr>
              <a:t>https://www.youtube.com/watch?v=KAekhD2oQSY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t-LT" sz="1600" dirty="0" err="1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The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Bus </a:t>
            </a:r>
            <a:r>
              <a:rPr lang="lt-LT" sz="1600" dirty="0" err="1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Collective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| </a:t>
            </a:r>
            <a:r>
              <a:rPr lang="lt-LT" sz="1600" dirty="0" err="1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Changi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lt-LT" sz="1600" dirty="0" err="1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Village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lt-LT" sz="1600" dirty="0" err="1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Hamilton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lt-LT" sz="1600" dirty="0" err="1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Place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lt-LT" sz="1600" dirty="0" err="1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Wheelchair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lt-LT" sz="1600" dirty="0" err="1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Accessible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lt-LT" sz="1600" dirty="0" err="1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Room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| </a:t>
            </a:r>
            <a:r>
              <a:rPr lang="lt-LT" sz="1600" dirty="0" err="1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Singapore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- 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  <a:hlinkClick r:id="rId8"/>
              </a:rPr>
              <a:t>https://www.youtube.com/watch?v=QeHU-mQRyZg</a:t>
            </a:r>
            <a:r>
              <a:rPr lang="lt-LT" sz="1600" dirty="0">
                <a:solidFill>
                  <a:srgbClr val="2C34D7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en-GB"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08ead12222_0_99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9" name="Google Shape;149;g308ead12222_0_99"/>
          <p:cNvSpPr txBox="1"/>
          <p:nvPr/>
        </p:nvSpPr>
        <p:spPr>
          <a:xfrm>
            <a:off x="7885650" y="3164325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268" name="Picture 4" descr="Nėra nuotraukos aprašo.">
            <a:extLst>
              <a:ext uri="{FF2B5EF4-FFF2-40B4-BE49-F238E27FC236}">
                <a16:creationId xmlns:a16="http://schemas.microsoft.com/office/drawing/2014/main" id="{497A5E8F-36AA-4688-B635-A9E63CE55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351" y="1364325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37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7493</TotalTime>
  <Words>178</Words>
  <Application>Microsoft Office PowerPoint</Application>
  <PresentationFormat>Widescreen</PresentationFormat>
  <Paragraphs>33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Roboto Medium</vt:lpstr>
      <vt:lpstr>Roboto</vt:lpstr>
      <vt:lpstr>Office Theme</vt:lpstr>
      <vt:lpstr>PowerPoint Presentation</vt:lpstr>
      <vt:lpstr>Re-use and Re-design of Outdated Industrial Objects  Module 5: Detailed Case Studies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Merry</dc:creator>
  <cp:lastModifiedBy>Acer</cp:lastModifiedBy>
  <cp:revision>44</cp:revision>
  <dcterms:created xsi:type="dcterms:W3CDTF">2023-11-22T09:07:15Z</dcterms:created>
  <dcterms:modified xsi:type="dcterms:W3CDTF">2025-02-03T09:27:46Z</dcterms:modified>
</cp:coreProperties>
</file>