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83" r:id="rId3"/>
    <p:sldId id="267" r:id="rId4"/>
    <p:sldId id="284" r:id="rId5"/>
    <p:sldId id="268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Medium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iOe7vEBzkYN6l6HTAmp54YmiEu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pos="461"/>
        <p:guide pos="3840"/>
        <p:guide orient="horz" pos="346"/>
        <p:guide orient="horz" pos="386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51" Type="http://customschemas.google.com/relationships/presentationmetadata" Target="metadata"/><Relationship Id="rId3" Type="http://schemas.openxmlformats.org/officeDocument/2006/relationships/slide" Target="slides/slide2.xml"/><Relationship Id="rId55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108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8ead1222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46" name="Google Shape;146;g308ead1222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8ead1222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46" name="Google Shape;146;g308ead1222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157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100d0c71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g31100d0c71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eHU-mQRyZg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youtube.com/watch?v=KAekhD2oQS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g6yo2bLFxQ" TargetMode="External"/><Relationship Id="rId5" Type="http://schemas.openxmlformats.org/officeDocument/2006/relationships/hyperlink" Target="https://www.youtube.com/watch?v=oVORfvx5MVM" TargetMode="External"/><Relationship Id="rId4" Type="http://schemas.openxmlformats.org/officeDocument/2006/relationships/hyperlink" Target="https://www.youtube.com/watch?v=E-XTRHqugBw&amp;t=81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ctrTitle"/>
          </p:nvPr>
        </p:nvSpPr>
        <p:spPr>
          <a:xfrm>
            <a:off x="813933" y="654936"/>
            <a:ext cx="10544947" cy="153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GB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Re-use and Re-design of Outdated Industrial Objects</a:t>
            </a:r>
            <a:br>
              <a:rPr lang="lt-LT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Module </a:t>
            </a:r>
            <a:r>
              <a:rPr lang="lt-LT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5</a:t>
            </a:r>
            <a:r>
              <a:rPr lang="en-US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: </a:t>
            </a:r>
            <a:r>
              <a:rPr lang="en-GB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Detailed Case Studies</a:t>
            </a: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subTitle" idx="1"/>
          </p:nvPr>
        </p:nvSpPr>
        <p:spPr>
          <a:xfrm>
            <a:off x="813933" y="2679721"/>
            <a:ext cx="9692142" cy="187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5.1.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Culture Ship-Dredger Nemuno7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5.2. </a:t>
            </a:r>
            <a:r>
              <a:rPr lang="en-GB" sz="17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Völklinger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7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Hütte</a:t>
            </a:r>
            <a:endParaRPr lang="en-GB" sz="17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5.3.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Boat House Bar 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5.4.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Bus Collective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5.5.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Copenhagen Playground</a:t>
            </a: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l="14810" t="29444" r="52748" b="54817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3FED4-A1AA-462E-BF01-FC657A18A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675" y="1629000"/>
            <a:ext cx="3600000" cy="3600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551FF18-9E43-4ECB-9B49-01D01B159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43" y="5267324"/>
            <a:ext cx="1593432" cy="9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E1506F-BFD0-44BA-BC5E-DC715513B8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9283" y="5559573"/>
            <a:ext cx="1593433" cy="5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9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8ead12222_0_99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g308ead12222_0_99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36;g308ead12222_0_76">
            <a:extLst>
              <a:ext uri="{FF2B5EF4-FFF2-40B4-BE49-F238E27FC236}">
                <a16:creationId xmlns:a16="http://schemas.microsoft.com/office/drawing/2014/main" id="{0FC63C0E-A1E6-407E-A5DB-012A044B3DC4}"/>
              </a:ext>
            </a:extLst>
          </p:cNvPr>
          <p:cNvSpPr txBox="1"/>
          <p:nvPr/>
        </p:nvSpPr>
        <p:spPr>
          <a:xfrm>
            <a:off x="866950" y="755000"/>
            <a:ext cx="10444200" cy="7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3200"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Activities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| Visual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36;g308ead12222_0_76">
            <a:extLst>
              <a:ext uri="{FF2B5EF4-FFF2-40B4-BE49-F238E27FC236}">
                <a16:creationId xmlns:a16="http://schemas.microsoft.com/office/drawing/2014/main" id="{4DB684AA-2F00-4838-9FB5-60EE259EF975}"/>
              </a:ext>
            </a:extLst>
          </p:cNvPr>
          <p:cNvSpPr txBox="1"/>
          <p:nvPr/>
        </p:nvSpPr>
        <p:spPr>
          <a:xfrm>
            <a:off x="866949" y="1483499"/>
            <a:ext cx="9029525" cy="176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Nemuno7 – kas tai? </a:t>
            </a:r>
            <a:b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4"/>
              </a:rPr>
              <a:t>https://www.youtube.com/watch?v=E-XTRHqugBw&amp;t=81s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5"/>
              </a:rPr>
              <a:t>https://www.youtube.com/watch?v=oVORfvx5MVM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Völklingen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Ironworks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-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Industrial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Heritage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|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Discover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Germany - 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6"/>
              </a:rPr>
              <a:t>https://www.youtube.com/watch?v=ug6yo2bLFxQ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URBAN ART BIENNALE 2022 -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Völklinger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Hütte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- 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7"/>
              </a:rPr>
              <a:t>https://www.youtube.com/watch?v=KAekhD2oQSY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Bus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Collective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|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Changi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Village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Hamilton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Place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Wheelchair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Accessible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Room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|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Singapore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- 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8"/>
              </a:rPr>
              <a:t>https://www.youtube.com/watch?v=QeHU-mQRyZg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8ead12222_0_99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g308ead12222_0_99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68" name="Picture 4" descr="Nėra nuotraukos aprašo.">
            <a:extLst>
              <a:ext uri="{FF2B5EF4-FFF2-40B4-BE49-F238E27FC236}">
                <a16:creationId xmlns:a16="http://schemas.microsoft.com/office/drawing/2014/main" id="{497A5E8F-36AA-4688-B635-A9E63CE55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51" y="1364325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7493</TotalTime>
  <Words>178</Words>
  <Application>Microsoft Office PowerPoint</Application>
  <PresentationFormat>Widescreen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Roboto Medium</vt:lpstr>
      <vt:lpstr>Roboto</vt:lpstr>
      <vt:lpstr>Office Theme</vt:lpstr>
      <vt:lpstr>PowerPoint Presentation</vt:lpstr>
      <vt:lpstr>Re-use and Re-design of Outdated Industrial Objects  Module 5: Detailed Case Studies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Merry</dc:creator>
  <cp:lastModifiedBy>Acer</cp:lastModifiedBy>
  <cp:revision>44</cp:revision>
  <dcterms:created xsi:type="dcterms:W3CDTF">2023-11-22T09:07:15Z</dcterms:created>
  <dcterms:modified xsi:type="dcterms:W3CDTF">2025-02-03T09:27:46Z</dcterms:modified>
</cp:coreProperties>
</file>