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12192000"/>
  <p:notesSz cx="6858000" cy="9144000"/>
  <p:embeddedFontLst>
    <p:embeddedFont>
      <p:font typeface="Robo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jF7Okz9VEV2x2X5iSwVYctnvM0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regular.fntdata"/><Relationship Id="rId10" Type="http://schemas.openxmlformats.org/officeDocument/2006/relationships/slide" Target="slides/slide5.xml"/><Relationship Id="rId13" Type="http://schemas.openxmlformats.org/officeDocument/2006/relationships/font" Target="fonts/Roboto-italic.fntdata"/><Relationship Id="rId12" Type="http://schemas.openxmlformats.org/officeDocument/2006/relationships/font" Target="fonts/Robo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08ead1222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97" name="Google Shape;97;g308ead12222_0_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1.png"/><Relationship Id="rId7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hyperlink" Target="https://www.youtube.com/watch?v=E-XTRHqugBw&amp;t=81s" TargetMode="External"/><Relationship Id="rId5" Type="http://schemas.openxmlformats.org/officeDocument/2006/relationships/hyperlink" Target="https://www.youtube.com/watch?v=oVORfvx5MVM" TargetMode="External"/><Relationship Id="rId6" Type="http://schemas.openxmlformats.org/officeDocument/2006/relationships/hyperlink" Target="https://www.youtube.com/watch?v=ug6yo2bLFxQ" TargetMode="External"/><Relationship Id="rId7" Type="http://schemas.openxmlformats.org/officeDocument/2006/relationships/hyperlink" Target="https://www.youtube.com/watch?v=KAekhD2oQSY" TargetMode="External"/><Relationship Id="rId8" Type="http://schemas.openxmlformats.org/officeDocument/2006/relationships/hyperlink" Target="https://www.youtube.com/watch?v=QeHU-mQRyZg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"/>
          <p:cNvSpPr txBox="1"/>
          <p:nvPr>
            <p:ph type="ctrTitle"/>
          </p:nvPr>
        </p:nvSpPr>
        <p:spPr>
          <a:xfrm>
            <a:off x="813933" y="654936"/>
            <a:ext cx="8987710" cy="15321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b="1"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Réutilisation et Reconception d'Objets Industriels Obsolètes</a:t>
            </a:r>
            <a:endParaRPr b="1"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b="1"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Module 5 : Études de Cas Détaillées</a:t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4"/>
          <p:cNvSpPr txBox="1"/>
          <p:nvPr>
            <p:ph idx="1" type="subTitle"/>
          </p:nvPr>
        </p:nvSpPr>
        <p:spPr>
          <a:xfrm>
            <a:off x="813933" y="2679721"/>
            <a:ext cx="9692142" cy="187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5.1. Bateau Culturel - Drague Nemuno7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5.2. Völklinger Hütte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5.3. Boat House Bar 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5.4 Les Bus Collectifs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5.5 Terrain de Jeux de Copenhague</a:t>
            </a:r>
            <a:endParaRPr sz="17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4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4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07450" y="2577500"/>
            <a:ext cx="2887625" cy="288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801643" y="5267324"/>
            <a:ext cx="1593432" cy="956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9283" y="5559573"/>
            <a:ext cx="1593433" cy="569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08ead12222_0_99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0" name="Google Shape;100;g308ead12222_0_99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" name="Google Shape;101;g308ead12222_0_99"/>
          <p:cNvSpPr txBox="1"/>
          <p:nvPr/>
        </p:nvSpPr>
        <p:spPr>
          <a:xfrm>
            <a:off x="866950" y="755000"/>
            <a:ext cx="10444200" cy="7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Activités | Matériel visuel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102;g308ead12222_0_99"/>
          <p:cNvSpPr txBox="1"/>
          <p:nvPr/>
        </p:nvSpPr>
        <p:spPr>
          <a:xfrm>
            <a:off x="866949" y="1483499"/>
            <a:ext cx="9029525" cy="17674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28575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Nemuno7 – kas tai? </a:t>
            </a:r>
            <a:b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0" i="0" lang="en-US" sz="1600" u="sng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https://www.youtube.com/watch?v=E-XTRHqugBw&amp;t=81s</a:t>
            </a: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1600" u="sng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https://www.youtube.com/watch?v=oVORfvx5MVM</a:t>
            </a: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Völklingen Ironworks - Industrial Heritage | Discover Germany - </a:t>
            </a:r>
            <a:r>
              <a:rPr b="0" i="0" lang="en-US" sz="1600" u="sng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https://www.youtube.com/watch?v=ug6yo2bLFxQ</a:t>
            </a: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URBAN ART BIENNALE 2022 - Völklinger Hütte - </a:t>
            </a:r>
            <a:r>
              <a:rPr b="0" i="0" lang="en-US" sz="1600" u="sng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https://www.youtube.com/watch?v=KAekhD2oQSY</a:t>
            </a: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endParaRPr/>
          </a:p>
          <a:p>
            <a:pPr indent="-285750" lvl="0" marL="28575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The Bus Collective | Changi Village Hamilton Place Wheelchair Accessible Room | Singapore - </a:t>
            </a:r>
            <a:r>
              <a:rPr b="0" i="0" lang="en-US" sz="1600" u="sng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https://www.youtube.com/watch?v=QeHU-mQRyZg</a:t>
            </a:r>
            <a:r>
              <a:rPr b="0" i="0" lang="en-US" sz="1600" u="none" cap="none" strike="noStrike">
                <a:solidFill>
                  <a:srgbClr val="2C34D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8" name="Google Shape;108;p5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descr="Nėra nuotraukos aprašo." id="109" name="Google Shape;109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06351" y="1364325"/>
            <a:ext cx="3600000" cy="36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