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92000"/>
  <p:notesSz cx="6858000" cy="9144000"/>
  <p:embeddedFontLst>
    <p:embeddedFont>
      <p:font typeface="Roboto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6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pos="7242">
          <p15:clr>
            <a:srgbClr val="A4A3A4"/>
          </p15:clr>
        </p15:guide>
      </p15:sldGuideLst>
    </p:ext>
    <p:ext uri="GoogleSlidesCustomDataVersion2">
      <go:slidesCustomData xmlns:go="http://customooxmlschemas.google.com/" r:id="rId15" roundtripDataSignature="AMtx7mjF7Okz9VEV2x2X5iSwVYctnvM0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61"/>
        <p:guide pos="3840"/>
        <p:guide pos="346" orient="horz"/>
        <p:guide pos="3861" orient="horz"/>
        <p:guide pos="724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regular.fntdata"/><Relationship Id="rId10" Type="http://schemas.openxmlformats.org/officeDocument/2006/relationships/slide" Target="slides/slide5.xml"/><Relationship Id="rId13" Type="http://schemas.openxmlformats.org/officeDocument/2006/relationships/font" Target="fonts/Roboto-italic.fntdata"/><Relationship Id="rId12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6" name="Google Shape;8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08ead12222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rgbClr val="9AA0A6"/>
                </a:solidFill>
                <a:highlight>
                  <a:srgbClr val="202124"/>
                </a:highlight>
              </a:rPr>
              <a:t>Copyright: Freepik Company S.L. - www.freepik.com</a:t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97" name="Google Shape;97;g308ead12222_0_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rgbClr val="9AA0A6"/>
                </a:solidFill>
                <a:highlight>
                  <a:srgbClr val="202124"/>
                </a:highlight>
              </a:rPr>
              <a:t>Copyright: Freepik Company S.L. - www.freepik.com</a:t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05" name="Google Shape;10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1100d0c710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g31100d0c710_1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1.png"/><Relationship Id="rId7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hyperlink" Target="https://www.youtube.com/watch?v=E-XTRHqugBw&amp;t=81s" TargetMode="External"/><Relationship Id="rId5" Type="http://schemas.openxmlformats.org/officeDocument/2006/relationships/hyperlink" Target="https://www.youtube.com/watch?v=oVORfvx5MVM" TargetMode="External"/><Relationship Id="rId6" Type="http://schemas.openxmlformats.org/officeDocument/2006/relationships/hyperlink" Target="https://www.youtube.com/watch?v=ug6yo2bLFxQ" TargetMode="External"/><Relationship Id="rId7" Type="http://schemas.openxmlformats.org/officeDocument/2006/relationships/hyperlink" Target="https://www.youtube.com/watch?v=KAekhD2oQSY" TargetMode="External"/><Relationship Id="rId8" Type="http://schemas.openxmlformats.org/officeDocument/2006/relationships/hyperlink" Target="https://www.youtube.com/watch?v=QeHU-mQRyZg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"/>
          <p:cNvSpPr txBox="1"/>
          <p:nvPr>
            <p:ph type="ctrTitle"/>
          </p:nvPr>
        </p:nvSpPr>
        <p:spPr>
          <a:xfrm>
            <a:off x="813933" y="654936"/>
            <a:ext cx="8987710" cy="1532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Réutilisation et Reconception d'Objets Industriels Obsolètes</a:t>
            </a:r>
            <a:endParaRPr b="1" sz="32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sz="32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Module 5 : Études de Cas Détaillées</a:t>
            </a:r>
            <a:endParaRPr sz="32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" name="Google Shape;89;p4"/>
          <p:cNvSpPr txBox="1"/>
          <p:nvPr>
            <p:ph idx="1" type="subTitle"/>
          </p:nvPr>
        </p:nvSpPr>
        <p:spPr>
          <a:xfrm>
            <a:off x="813933" y="2679721"/>
            <a:ext cx="9692142" cy="18705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sz="17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5.1. Bateau Culturel - Drague Nemuno7</a:t>
            </a:r>
            <a:endParaRPr sz="17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sz="17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5.2. Völklinger Hütte</a:t>
            </a:r>
            <a:endParaRPr sz="17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sz="17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5.3. Boat House Bar </a:t>
            </a:r>
            <a:endParaRPr sz="17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sz="17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5.4 Les Bus Collectifs</a:t>
            </a:r>
            <a:endParaRPr sz="17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sz="17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5.5 Terrain de Jeux de Copenhague</a:t>
            </a:r>
            <a:endParaRPr sz="17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0" name="Google Shape;90;p4"/>
          <p:cNvPicPr preferRelativeResize="0"/>
          <p:nvPr/>
        </p:nvPicPr>
        <p:blipFill rotWithShape="1">
          <a:blip r:embed="rId4">
            <a:alphaModFix/>
          </a:blip>
          <a:srcRect b="54817" l="14810" r="52748" t="29444"/>
          <a:stretch/>
        </p:blipFill>
        <p:spPr>
          <a:xfrm>
            <a:off x="813933" y="5465114"/>
            <a:ext cx="2681230" cy="75827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4"/>
          <p:cNvSpPr txBox="1"/>
          <p:nvPr/>
        </p:nvSpPr>
        <p:spPr>
          <a:xfrm>
            <a:off x="813933" y="5119474"/>
            <a:ext cx="3303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2023-1-CY01-KA220-HED-000160668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07450" y="2577500"/>
            <a:ext cx="2887625" cy="288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01643" y="5267324"/>
            <a:ext cx="1593432" cy="956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99283" y="5559573"/>
            <a:ext cx="1593433" cy="569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08ead12222_0_99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" name="Google Shape;100;g308ead12222_0_99"/>
          <p:cNvSpPr txBox="1"/>
          <p:nvPr/>
        </p:nvSpPr>
        <p:spPr>
          <a:xfrm>
            <a:off x="7885650" y="3164325"/>
            <a:ext cx="3282300" cy="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" name="Google Shape;101;g308ead12222_0_99"/>
          <p:cNvSpPr txBox="1"/>
          <p:nvPr/>
        </p:nvSpPr>
        <p:spPr>
          <a:xfrm>
            <a:off x="866950" y="755000"/>
            <a:ext cx="10444200" cy="7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5.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Activités | Matériel visuel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" name="Google Shape;102;g308ead12222_0_99"/>
          <p:cNvSpPr txBox="1"/>
          <p:nvPr/>
        </p:nvSpPr>
        <p:spPr>
          <a:xfrm>
            <a:off x="866949" y="1483499"/>
            <a:ext cx="9029525" cy="17674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2C34D7"/>
                </a:solidFill>
                <a:latin typeface="Roboto"/>
                <a:ea typeface="Roboto"/>
                <a:cs typeface="Roboto"/>
                <a:sym typeface="Roboto"/>
              </a:rPr>
              <a:t>Nemuno7 – kas tai? </a:t>
            </a:r>
            <a:br>
              <a:rPr b="0" i="0" lang="en-US" sz="1600" u="none" cap="none" strike="noStrike">
                <a:solidFill>
                  <a:srgbClr val="2C34D7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1600" u="sng" cap="none" strike="noStrike">
                <a:solidFill>
                  <a:srgbClr val="2C34D7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https://www.youtube.com/watch?v=E-XTRHqugBw&amp;t=81s</a:t>
            </a:r>
            <a:r>
              <a:rPr b="0" i="0" lang="en-US" sz="1600" u="none" cap="none" strike="noStrike">
                <a:solidFill>
                  <a:srgbClr val="2C34D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en-US" sz="1600" u="sng" cap="none" strike="noStrike">
                <a:solidFill>
                  <a:srgbClr val="2C34D7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https://www.youtube.com/watch?v=oVORfvx5MVM</a:t>
            </a:r>
            <a:r>
              <a:rPr b="0" i="0" lang="en-US" sz="1600" u="none" cap="none" strike="noStrike">
                <a:solidFill>
                  <a:srgbClr val="2C34D7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/>
          </a:p>
          <a:p>
            <a:pPr indent="-285750" lvl="0" marL="2857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2C34D7"/>
                </a:solidFill>
                <a:latin typeface="Roboto"/>
                <a:ea typeface="Roboto"/>
                <a:cs typeface="Roboto"/>
                <a:sym typeface="Roboto"/>
              </a:rPr>
              <a:t>Völklingen Ironworks - Industrial Heritage | Discover Germany - </a:t>
            </a:r>
            <a:r>
              <a:rPr b="0" i="0" lang="en-US" sz="1600" u="sng" cap="none" strike="noStrike">
                <a:solidFill>
                  <a:srgbClr val="2C34D7"/>
                </a:solid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https://www.youtube.com/watch?v=ug6yo2bLFxQ</a:t>
            </a:r>
            <a:r>
              <a:rPr b="0" i="0" lang="en-US" sz="1600" u="none" cap="none" strike="noStrike">
                <a:solidFill>
                  <a:srgbClr val="2C34D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  <a:p>
            <a:pPr indent="-285750" lvl="0" marL="2857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2C34D7"/>
                </a:solidFill>
                <a:latin typeface="Roboto"/>
                <a:ea typeface="Roboto"/>
                <a:cs typeface="Roboto"/>
                <a:sym typeface="Roboto"/>
              </a:rPr>
              <a:t>URBAN ART BIENNALE 2022 - Völklinger Hütte - </a:t>
            </a:r>
            <a:r>
              <a:rPr b="0" i="0" lang="en-US" sz="1600" u="sng" cap="none" strike="noStrike">
                <a:solidFill>
                  <a:srgbClr val="2C34D7"/>
                </a:solid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https://www.youtube.com/watch?v=KAekhD2oQSY</a:t>
            </a:r>
            <a:r>
              <a:rPr b="0" i="0" lang="en-US" sz="1600" u="none" cap="none" strike="noStrike">
                <a:solidFill>
                  <a:srgbClr val="2C34D7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/>
          </a:p>
          <a:p>
            <a:pPr indent="-285750" lvl="0" marL="2857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2C34D7"/>
                </a:solidFill>
                <a:latin typeface="Roboto"/>
                <a:ea typeface="Roboto"/>
                <a:cs typeface="Roboto"/>
                <a:sym typeface="Roboto"/>
              </a:rPr>
              <a:t>The Bus Collective | Changi Village Hamilton Place Wheelchair Accessible Room | Singapore - </a:t>
            </a:r>
            <a:r>
              <a:rPr b="0" i="0" lang="en-US" sz="1600" u="sng" cap="none" strike="noStrike">
                <a:solidFill>
                  <a:srgbClr val="2C34D7"/>
                </a:solidFill>
                <a:latin typeface="Roboto"/>
                <a:ea typeface="Roboto"/>
                <a:cs typeface="Roboto"/>
                <a:sym typeface="Roboto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https://www.youtube.com/watch?v=QeHU-mQRyZg</a:t>
            </a:r>
            <a:r>
              <a:rPr b="0" i="0" lang="en-US" sz="1600" u="none" cap="none" strike="noStrike">
                <a:solidFill>
                  <a:srgbClr val="2C34D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5"/>
          <p:cNvSpPr txBox="1"/>
          <p:nvPr/>
        </p:nvSpPr>
        <p:spPr>
          <a:xfrm>
            <a:off x="7885650" y="3164325"/>
            <a:ext cx="3282300" cy="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Nėra nuotraukos aprašo." id="109" name="Google Shape;10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06351" y="1364325"/>
            <a:ext cx="3600000" cy="36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2023-11-22T09:07:15Z</dcterms:created>
  <dc:creator>Anna Merry</dc:creator>
</cp:coreProperties>
</file>