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59" r:id="rId3"/>
    <p:sldId id="275" r:id="rId4"/>
    <p:sldId id="274" r:id="rId5"/>
    <p:sldId id="277" r:id="rId6"/>
    <p:sldId id="278" r:id="rId7"/>
    <p:sldId id="279" r:id="rId8"/>
    <p:sldId id="281" r:id="rId9"/>
    <p:sldId id="280" r:id="rId10"/>
    <p:sldId id="282" r:id="rId11"/>
    <p:sldId id="284" r:id="rId12"/>
    <p:sldId id="285" r:id="rId13"/>
    <p:sldId id="286" r:id="rId14"/>
    <p:sldId id="283" r:id="rId15"/>
    <p:sldId id="287" r:id="rId16"/>
    <p:sldId id="288" r:id="rId17"/>
    <p:sldId id="289" r:id="rId18"/>
    <p:sldId id="290" r:id="rId19"/>
    <p:sldId id="292" r:id="rId20"/>
    <p:sldId id="291" r:id="rId21"/>
    <p:sldId id="293" r:id="rId22"/>
    <p:sldId id="276" r:id="rId23"/>
    <p:sldId id="294" r:id="rId2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800"/>
    <a:srgbClr val="2C3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6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43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4664" y="10375639"/>
            <a:ext cx="11863931" cy="93291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418939" y="10690526"/>
            <a:ext cx="7435850" cy="618490"/>
          </a:xfrm>
          <a:custGeom>
            <a:avLst/>
            <a:gdLst/>
            <a:ahLst/>
            <a:cxnLst/>
            <a:rect l="l" t="t" r="r" b="b"/>
            <a:pathLst>
              <a:path w="7435850" h="618490">
                <a:moveTo>
                  <a:pt x="4612006" y="0"/>
                </a:moveTo>
                <a:lnTo>
                  <a:pt x="0" y="26983"/>
                </a:lnTo>
                <a:lnTo>
                  <a:pt x="0" y="618030"/>
                </a:lnTo>
                <a:lnTo>
                  <a:pt x="7435410" y="618030"/>
                </a:lnTo>
                <a:lnTo>
                  <a:pt x="7417622" y="609366"/>
                </a:lnTo>
                <a:lnTo>
                  <a:pt x="7373588" y="588389"/>
                </a:lnTo>
                <a:lnTo>
                  <a:pt x="7329335" y="567775"/>
                </a:lnTo>
                <a:lnTo>
                  <a:pt x="7284864" y="547524"/>
                </a:lnTo>
                <a:lnTo>
                  <a:pt x="7240175" y="527637"/>
                </a:lnTo>
                <a:lnTo>
                  <a:pt x="7195270" y="508114"/>
                </a:lnTo>
                <a:lnTo>
                  <a:pt x="7150149" y="488955"/>
                </a:lnTo>
                <a:lnTo>
                  <a:pt x="7104814" y="470161"/>
                </a:lnTo>
                <a:lnTo>
                  <a:pt x="7059265" y="451732"/>
                </a:lnTo>
                <a:lnTo>
                  <a:pt x="7013504" y="433669"/>
                </a:lnTo>
                <a:lnTo>
                  <a:pt x="6967531" y="415972"/>
                </a:lnTo>
                <a:lnTo>
                  <a:pt x="6921347" y="398640"/>
                </a:lnTo>
                <a:lnTo>
                  <a:pt x="6874953" y="381676"/>
                </a:lnTo>
                <a:lnTo>
                  <a:pt x="6828351" y="365078"/>
                </a:lnTo>
                <a:lnTo>
                  <a:pt x="6781541" y="348848"/>
                </a:lnTo>
                <a:lnTo>
                  <a:pt x="6734523" y="332985"/>
                </a:lnTo>
                <a:lnTo>
                  <a:pt x="6687300" y="317491"/>
                </a:lnTo>
                <a:lnTo>
                  <a:pt x="6639871" y="302365"/>
                </a:lnTo>
                <a:lnTo>
                  <a:pt x="6592238" y="287607"/>
                </a:lnTo>
                <a:lnTo>
                  <a:pt x="6544402" y="273219"/>
                </a:lnTo>
                <a:lnTo>
                  <a:pt x="6496364" y="259201"/>
                </a:lnTo>
                <a:lnTo>
                  <a:pt x="6448124" y="245552"/>
                </a:lnTo>
                <a:lnTo>
                  <a:pt x="6399683" y="232274"/>
                </a:lnTo>
                <a:lnTo>
                  <a:pt x="6351044" y="219367"/>
                </a:lnTo>
                <a:lnTo>
                  <a:pt x="6302205" y="206830"/>
                </a:lnTo>
                <a:lnTo>
                  <a:pt x="6253169" y="194665"/>
                </a:lnTo>
                <a:lnTo>
                  <a:pt x="6203936" y="182872"/>
                </a:lnTo>
                <a:lnTo>
                  <a:pt x="6154508" y="171451"/>
                </a:lnTo>
                <a:lnTo>
                  <a:pt x="6104884" y="160402"/>
                </a:lnTo>
                <a:lnTo>
                  <a:pt x="6055067" y="149727"/>
                </a:lnTo>
                <a:lnTo>
                  <a:pt x="6005057" y="139424"/>
                </a:lnTo>
                <a:lnTo>
                  <a:pt x="5954855" y="129496"/>
                </a:lnTo>
                <a:lnTo>
                  <a:pt x="5904461" y="119941"/>
                </a:lnTo>
                <a:lnTo>
                  <a:pt x="5853878" y="110761"/>
                </a:lnTo>
                <a:lnTo>
                  <a:pt x="5803105" y="101955"/>
                </a:lnTo>
                <a:lnTo>
                  <a:pt x="5752144" y="93525"/>
                </a:lnTo>
                <a:lnTo>
                  <a:pt x="5700995" y="85470"/>
                </a:lnTo>
                <a:lnTo>
                  <a:pt x="5649660" y="77790"/>
                </a:lnTo>
                <a:lnTo>
                  <a:pt x="5598140" y="70488"/>
                </a:lnTo>
                <a:lnTo>
                  <a:pt x="5546435" y="63561"/>
                </a:lnTo>
                <a:lnTo>
                  <a:pt x="5494547" y="57012"/>
                </a:lnTo>
                <a:lnTo>
                  <a:pt x="5442476" y="50840"/>
                </a:lnTo>
                <a:lnTo>
                  <a:pt x="5390223" y="45046"/>
                </a:lnTo>
                <a:lnTo>
                  <a:pt x="5337789" y="39630"/>
                </a:lnTo>
                <a:lnTo>
                  <a:pt x="5285175" y="34592"/>
                </a:lnTo>
                <a:lnTo>
                  <a:pt x="5232383" y="29933"/>
                </a:lnTo>
                <a:lnTo>
                  <a:pt x="5179412" y="25653"/>
                </a:lnTo>
                <a:lnTo>
                  <a:pt x="4612006" y="0"/>
                </a:lnTo>
                <a:close/>
              </a:path>
            </a:pathLst>
          </a:custGeom>
          <a:solidFill>
            <a:srgbClr val="EB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36797" y="7852577"/>
            <a:ext cx="6787606" cy="345597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4594055" y="8167573"/>
            <a:ext cx="3900170" cy="3141345"/>
          </a:xfrm>
          <a:custGeom>
            <a:avLst/>
            <a:gdLst/>
            <a:ahLst/>
            <a:cxnLst/>
            <a:rect l="l" t="t" r="r" b="b"/>
            <a:pathLst>
              <a:path w="3900169" h="3141345">
                <a:moveTo>
                  <a:pt x="3899617" y="0"/>
                </a:moveTo>
                <a:lnTo>
                  <a:pt x="1606168" y="0"/>
                </a:lnTo>
                <a:lnTo>
                  <a:pt x="0" y="3140982"/>
                </a:lnTo>
                <a:lnTo>
                  <a:pt x="2315358" y="3140982"/>
                </a:lnTo>
                <a:lnTo>
                  <a:pt x="3899617" y="0"/>
                </a:lnTo>
                <a:close/>
              </a:path>
            </a:pathLst>
          </a:custGeom>
          <a:solidFill>
            <a:srgbClr val="FD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120458" cy="862155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10492105" cy="7990840"/>
          </a:xfrm>
          <a:custGeom>
            <a:avLst/>
            <a:gdLst/>
            <a:ahLst/>
            <a:cxnLst/>
            <a:rect l="l" t="t" r="r" b="b"/>
            <a:pathLst>
              <a:path w="10492105" h="7990840">
                <a:moveTo>
                  <a:pt x="10444368" y="0"/>
                </a:moveTo>
                <a:lnTo>
                  <a:pt x="0" y="0"/>
                </a:lnTo>
                <a:lnTo>
                  <a:pt x="0" y="7990786"/>
                </a:lnTo>
                <a:lnTo>
                  <a:pt x="4347290" y="7980111"/>
                </a:lnTo>
                <a:lnTo>
                  <a:pt x="4464846" y="7971641"/>
                </a:lnTo>
                <a:lnTo>
                  <a:pt x="4581363" y="7961421"/>
                </a:lnTo>
                <a:lnTo>
                  <a:pt x="4696837" y="7949467"/>
                </a:lnTo>
                <a:lnTo>
                  <a:pt x="4811266" y="7935793"/>
                </a:lnTo>
                <a:lnTo>
                  <a:pt x="4924648" y="7920417"/>
                </a:lnTo>
                <a:lnTo>
                  <a:pt x="5036978" y="7903352"/>
                </a:lnTo>
                <a:lnTo>
                  <a:pt x="5148255" y="7884614"/>
                </a:lnTo>
                <a:lnTo>
                  <a:pt x="5258476" y="7864220"/>
                </a:lnTo>
                <a:lnTo>
                  <a:pt x="5367636" y="7842184"/>
                </a:lnTo>
                <a:lnTo>
                  <a:pt x="5475735" y="7818523"/>
                </a:lnTo>
                <a:lnTo>
                  <a:pt x="5582768" y="7793251"/>
                </a:lnTo>
                <a:lnTo>
                  <a:pt x="5688733" y="7766383"/>
                </a:lnTo>
                <a:lnTo>
                  <a:pt x="5793627" y="7737937"/>
                </a:lnTo>
                <a:lnTo>
                  <a:pt x="5897447" y="7707926"/>
                </a:lnTo>
                <a:lnTo>
                  <a:pt x="6000191" y="7676367"/>
                </a:lnTo>
                <a:lnTo>
                  <a:pt x="6101854" y="7643275"/>
                </a:lnTo>
                <a:lnTo>
                  <a:pt x="6202435" y="7608665"/>
                </a:lnTo>
                <a:lnTo>
                  <a:pt x="6301931" y="7572553"/>
                </a:lnTo>
                <a:lnTo>
                  <a:pt x="6400338" y="7534955"/>
                </a:lnTo>
                <a:lnTo>
                  <a:pt x="6497654" y="7495886"/>
                </a:lnTo>
                <a:lnTo>
                  <a:pt x="6593876" y="7455361"/>
                </a:lnTo>
                <a:lnTo>
                  <a:pt x="6641576" y="7434558"/>
                </a:lnTo>
                <a:lnTo>
                  <a:pt x="6689001" y="7413397"/>
                </a:lnTo>
                <a:lnTo>
                  <a:pt x="6736151" y="7391879"/>
                </a:lnTo>
                <a:lnTo>
                  <a:pt x="6783026" y="7370007"/>
                </a:lnTo>
                <a:lnTo>
                  <a:pt x="6829625" y="7347783"/>
                </a:lnTo>
                <a:lnTo>
                  <a:pt x="6875948" y="7325209"/>
                </a:lnTo>
                <a:lnTo>
                  <a:pt x="6921994" y="7302286"/>
                </a:lnTo>
                <a:lnTo>
                  <a:pt x="6967764" y="7279017"/>
                </a:lnTo>
                <a:lnTo>
                  <a:pt x="7013257" y="7255404"/>
                </a:lnTo>
                <a:lnTo>
                  <a:pt x="7058472" y="7231447"/>
                </a:lnTo>
                <a:lnTo>
                  <a:pt x="7103409" y="7207151"/>
                </a:lnTo>
                <a:lnTo>
                  <a:pt x="7148068" y="7182515"/>
                </a:lnTo>
                <a:lnTo>
                  <a:pt x="7192449" y="7157543"/>
                </a:lnTo>
                <a:lnTo>
                  <a:pt x="7236550" y="7132236"/>
                </a:lnTo>
                <a:lnTo>
                  <a:pt x="7280373" y="7106596"/>
                </a:lnTo>
                <a:lnTo>
                  <a:pt x="7323915" y="7080625"/>
                </a:lnTo>
                <a:lnTo>
                  <a:pt x="7367178" y="7054325"/>
                </a:lnTo>
                <a:lnTo>
                  <a:pt x="7410160" y="7027697"/>
                </a:lnTo>
                <a:lnTo>
                  <a:pt x="7452861" y="7000745"/>
                </a:lnTo>
                <a:lnTo>
                  <a:pt x="7495282" y="6973470"/>
                </a:lnTo>
                <a:lnTo>
                  <a:pt x="7537421" y="6945873"/>
                </a:lnTo>
                <a:lnTo>
                  <a:pt x="7579278" y="6917957"/>
                </a:lnTo>
                <a:lnTo>
                  <a:pt x="7620852" y="6889724"/>
                </a:lnTo>
                <a:lnTo>
                  <a:pt x="7662145" y="6861175"/>
                </a:lnTo>
                <a:lnTo>
                  <a:pt x="7703154" y="6832313"/>
                </a:lnTo>
                <a:lnTo>
                  <a:pt x="7743880" y="6803139"/>
                </a:lnTo>
                <a:lnTo>
                  <a:pt x="7784323" y="6773655"/>
                </a:lnTo>
                <a:lnTo>
                  <a:pt x="7824481" y="6743864"/>
                </a:lnTo>
                <a:lnTo>
                  <a:pt x="7864355" y="6713767"/>
                </a:lnTo>
                <a:lnTo>
                  <a:pt x="7903944" y="6683366"/>
                </a:lnTo>
                <a:lnTo>
                  <a:pt x="7943249" y="6652663"/>
                </a:lnTo>
                <a:lnTo>
                  <a:pt x="7982268" y="6621660"/>
                </a:lnTo>
                <a:lnTo>
                  <a:pt x="8021001" y="6590359"/>
                </a:lnTo>
                <a:lnTo>
                  <a:pt x="8059447" y="6558763"/>
                </a:lnTo>
                <a:lnTo>
                  <a:pt x="8097608" y="6526872"/>
                </a:lnTo>
                <a:lnTo>
                  <a:pt x="8135481" y="6494688"/>
                </a:lnTo>
                <a:lnTo>
                  <a:pt x="8173067" y="6462215"/>
                </a:lnTo>
                <a:lnTo>
                  <a:pt x="8210366" y="6429453"/>
                </a:lnTo>
                <a:lnTo>
                  <a:pt x="8247377" y="6396405"/>
                </a:lnTo>
                <a:lnTo>
                  <a:pt x="8284099" y="6363072"/>
                </a:lnTo>
                <a:lnTo>
                  <a:pt x="8320533" y="6329457"/>
                </a:lnTo>
                <a:lnTo>
                  <a:pt x="8356677" y="6295561"/>
                </a:lnTo>
                <a:lnTo>
                  <a:pt x="8392532" y="6261387"/>
                </a:lnTo>
                <a:lnTo>
                  <a:pt x="8428098" y="6226936"/>
                </a:lnTo>
                <a:lnTo>
                  <a:pt x="8463373" y="6192210"/>
                </a:lnTo>
                <a:lnTo>
                  <a:pt x="8498358" y="6157211"/>
                </a:lnTo>
                <a:lnTo>
                  <a:pt x="8533052" y="6121941"/>
                </a:lnTo>
                <a:lnTo>
                  <a:pt x="8567454" y="6086402"/>
                </a:lnTo>
                <a:lnTo>
                  <a:pt x="8601565" y="6050597"/>
                </a:lnTo>
                <a:lnTo>
                  <a:pt x="8635385" y="6014526"/>
                </a:lnTo>
                <a:lnTo>
                  <a:pt x="8668911" y="5978192"/>
                </a:lnTo>
                <a:lnTo>
                  <a:pt x="8702146" y="5941597"/>
                </a:lnTo>
                <a:lnTo>
                  <a:pt x="8735087" y="5904742"/>
                </a:lnTo>
                <a:lnTo>
                  <a:pt x="8767735" y="5867631"/>
                </a:lnTo>
                <a:lnTo>
                  <a:pt x="8800089" y="5830264"/>
                </a:lnTo>
                <a:lnTo>
                  <a:pt x="8832149" y="5792643"/>
                </a:lnTo>
                <a:lnTo>
                  <a:pt x="8863914" y="5754771"/>
                </a:lnTo>
                <a:lnTo>
                  <a:pt x="8895385" y="5716649"/>
                </a:lnTo>
                <a:lnTo>
                  <a:pt x="8926560" y="5678279"/>
                </a:lnTo>
                <a:lnTo>
                  <a:pt x="8957440" y="5639664"/>
                </a:lnTo>
                <a:lnTo>
                  <a:pt x="8988024" y="5600805"/>
                </a:lnTo>
                <a:lnTo>
                  <a:pt x="9018312" y="5561705"/>
                </a:lnTo>
                <a:lnTo>
                  <a:pt x="9048303" y="5522364"/>
                </a:lnTo>
                <a:lnTo>
                  <a:pt x="9077997" y="5482785"/>
                </a:lnTo>
                <a:lnTo>
                  <a:pt x="9107394" y="5442971"/>
                </a:lnTo>
                <a:lnTo>
                  <a:pt x="9136493" y="5402922"/>
                </a:lnTo>
                <a:lnTo>
                  <a:pt x="9165294" y="5362641"/>
                </a:lnTo>
                <a:lnTo>
                  <a:pt x="9193797" y="5322130"/>
                </a:lnTo>
                <a:lnTo>
                  <a:pt x="9222000" y="5281390"/>
                </a:lnTo>
                <a:lnTo>
                  <a:pt x="9249905" y="5240424"/>
                </a:lnTo>
                <a:lnTo>
                  <a:pt x="9277510" y="5199234"/>
                </a:lnTo>
                <a:lnTo>
                  <a:pt x="9304815" y="5157821"/>
                </a:lnTo>
                <a:lnTo>
                  <a:pt x="9331820" y="5116188"/>
                </a:lnTo>
                <a:lnTo>
                  <a:pt x="9358525" y="5074336"/>
                </a:lnTo>
                <a:lnTo>
                  <a:pt x="9384928" y="5032267"/>
                </a:lnTo>
                <a:lnTo>
                  <a:pt x="9411030" y="4989984"/>
                </a:lnTo>
                <a:lnTo>
                  <a:pt x="9436830" y="4947488"/>
                </a:lnTo>
                <a:lnTo>
                  <a:pt x="9462329" y="4904781"/>
                </a:lnTo>
                <a:lnTo>
                  <a:pt x="9487525" y="4861865"/>
                </a:lnTo>
                <a:lnTo>
                  <a:pt x="9512418" y="4818743"/>
                </a:lnTo>
                <a:lnTo>
                  <a:pt x="9537008" y="4775415"/>
                </a:lnTo>
                <a:lnTo>
                  <a:pt x="9561295" y="4731884"/>
                </a:lnTo>
                <a:lnTo>
                  <a:pt x="9585277" y="4688152"/>
                </a:lnTo>
                <a:lnTo>
                  <a:pt x="9608956" y="4644220"/>
                </a:lnTo>
                <a:lnTo>
                  <a:pt x="9632330" y="4600092"/>
                </a:lnTo>
                <a:lnTo>
                  <a:pt x="9655399" y="4555767"/>
                </a:lnTo>
                <a:lnTo>
                  <a:pt x="9678163" y="4511250"/>
                </a:lnTo>
                <a:lnTo>
                  <a:pt x="9700621" y="4466541"/>
                </a:lnTo>
                <a:lnTo>
                  <a:pt x="9722773" y="4421643"/>
                </a:lnTo>
                <a:lnTo>
                  <a:pt x="9744618" y="4376556"/>
                </a:lnTo>
                <a:lnTo>
                  <a:pt x="9766157" y="4331285"/>
                </a:lnTo>
                <a:lnTo>
                  <a:pt x="9787389" y="4285829"/>
                </a:lnTo>
                <a:lnTo>
                  <a:pt x="9808314" y="4240192"/>
                </a:lnTo>
                <a:lnTo>
                  <a:pt x="9828930" y="4194375"/>
                </a:lnTo>
                <a:lnTo>
                  <a:pt x="9849239" y="4148380"/>
                </a:lnTo>
                <a:lnTo>
                  <a:pt x="9869239" y="4102208"/>
                </a:lnTo>
                <a:lnTo>
                  <a:pt x="9888930" y="4055863"/>
                </a:lnTo>
                <a:lnTo>
                  <a:pt x="9908311" y="4009346"/>
                </a:lnTo>
                <a:lnTo>
                  <a:pt x="9927383" y="3962659"/>
                </a:lnTo>
                <a:lnTo>
                  <a:pt x="9946145" y="3915803"/>
                </a:lnTo>
                <a:lnTo>
                  <a:pt x="9964597" y="3868781"/>
                </a:lnTo>
                <a:lnTo>
                  <a:pt x="9982738" y="3821595"/>
                </a:lnTo>
                <a:lnTo>
                  <a:pt x="10000568" y="3774246"/>
                </a:lnTo>
                <a:lnTo>
                  <a:pt x="10018087" y="3726737"/>
                </a:lnTo>
                <a:lnTo>
                  <a:pt x="10035294" y="3679069"/>
                </a:lnTo>
                <a:lnTo>
                  <a:pt x="10052188" y="3631244"/>
                </a:lnTo>
                <a:lnTo>
                  <a:pt x="10068770" y="3583265"/>
                </a:lnTo>
                <a:lnTo>
                  <a:pt x="10085040" y="3535133"/>
                </a:lnTo>
                <a:lnTo>
                  <a:pt x="10100996" y="3486851"/>
                </a:lnTo>
                <a:lnTo>
                  <a:pt x="10116638" y="3438419"/>
                </a:lnTo>
                <a:lnTo>
                  <a:pt x="10131966" y="3389840"/>
                </a:lnTo>
                <a:lnTo>
                  <a:pt x="10146981" y="3341117"/>
                </a:lnTo>
                <a:lnTo>
                  <a:pt x="10161680" y="3292250"/>
                </a:lnTo>
                <a:lnTo>
                  <a:pt x="10176065" y="3243243"/>
                </a:lnTo>
                <a:lnTo>
                  <a:pt x="10190134" y="3194096"/>
                </a:lnTo>
                <a:lnTo>
                  <a:pt x="10203887" y="3144812"/>
                </a:lnTo>
                <a:lnTo>
                  <a:pt x="10217324" y="3095392"/>
                </a:lnTo>
                <a:lnTo>
                  <a:pt x="10230445" y="3045840"/>
                </a:lnTo>
                <a:lnTo>
                  <a:pt x="10243249" y="2996155"/>
                </a:lnTo>
                <a:lnTo>
                  <a:pt x="10255735" y="2946342"/>
                </a:lnTo>
                <a:lnTo>
                  <a:pt x="10267904" y="2896400"/>
                </a:lnTo>
                <a:lnTo>
                  <a:pt x="10279756" y="2846333"/>
                </a:lnTo>
                <a:lnTo>
                  <a:pt x="10291288" y="2796143"/>
                </a:lnTo>
                <a:lnTo>
                  <a:pt x="10302503" y="2745830"/>
                </a:lnTo>
                <a:lnTo>
                  <a:pt x="10313398" y="2695398"/>
                </a:lnTo>
                <a:lnTo>
                  <a:pt x="10323974" y="2644848"/>
                </a:lnTo>
                <a:lnTo>
                  <a:pt x="10334230" y="2594182"/>
                </a:lnTo>
                <a:lnTo>
                  <a:pt x="10344166" y="2543402"/>
                </a:lnTo>
                <a:lnTo>
                  <a:pt x="10353782" y="2492510"/>
                </a:lnTo>
                <a:lnTo>
                  <a:pt x="10363076" y="2441508"/>
                </a:lnTo>
                <a:lnTo>
                  <a:pt x="10372050" y="2390397"/>
                </a:lnTo>
                <a:lnTo>
                  <a:pt x="10380702" y="2339181"/>
                </a:lnTo>
                <a:lnTo>
                  <a:pt x="10389032" y="2287860"/>
                </a:lnTo>
                <a:lnTo>
                  <a:pt x="10397040" y="2236436"/>
                </a:lnTo>
                <a:lnTo>
                  <a:pt x="10404725" y="2184913"/>
                </a:lnTo>
                <a:lnTo>
                  <a:pt x="10412088" y="2133290"/>
                </a:lnTo>
                <a:lnTo>
                  <a:pt x="10419127" y="2081571"/>
                </a:lnTo>
                <a:lnTo>
                  <a:pt x="10425842" y="2029758"/>
                </a:lnTo>
                <a:lnTo>
                  <a:pt x="10432233" y="1977852"/>
                </a:lnTo>
                <a:lnTo>
                  <a:pt x="10438300" y="1925855"/>
                </a:lnTo>
                <a:lnTo>
                  <a:pt x="10444042" y="1873769"/>
                </a:lnTo>
                <a:lnTo>
                  <a:pt x="10449459" y="1821596"/>
                </a:lnTo>
                <a:lnTo>
                  <a:pt x="10454551" y="1769338"/>
                </a:lnTo>
                <a:lnTo>
                  <a:pt x="10459316" y="1716998"/>
                </a:lnTo>
                <a:lnTo>
                  <a:pt x="10463756" y="1664576"/>
                </a:lnTo>
                <a:lnTo>
                  <a:pt x="10467868" y="1612075"/>
                </a:lnTo>
                <a:lnTo>
                  <a:pt x="10471654" y="1559497"/>
                </a:lnTo>
                <a:lnTo>
                  <a:pt x="10475113" y="1506844"/>
                </a:lnTo>
                <a:lnTo>
                  <a:pt x="10478243" y="1454117"/>
                </a:lnTo>
                <a:lnTo>
                  <a:pt x="10481046" y="1401319"/>
                </a:lnTo>
                <a:lnTo>
                  <a:pt x="10483521" y="1348451"/>
                </a:lnTo>
                <a:lnTo>
                  <a:pt x="10485666" y="1295516"/>
                </a:lnTo>
                <a:lnTo>
                  <a:pt x="10487483" y="1242516"/>
                </a:lnTo>
                <a:lnTo>
                  <a:pt x="10488970" y="1189452"/>
                </a:lnTo>
                <a:lnTo>
                  <a:pt x="10490127" y="1136326"/>
                </a:lnTo>
                <a:lnTo>
                  <a:pt x="10490954" y="1083140"/>
                </a:lnTo>
                <a:lnTo>
                  <a:pt x="10491451" y="1029896"/>
                </a:lnTo>
                <a:lnTo>
                  <a:pt x="10491616" y="976597"/>
                </a:lnTo>
                <a:lnTo>
                  <a:pt x="10491469" y="921278"/>
                </a:lnTo>
                <a:lnTo>
                  <a:pt x="10491027" y="866073"/>
                </a:lnTo>
                <a:lnTo>
                  <a:pt x="10490292" y="810984"/>
                </a:lnTo>
                <a:lnTo>
                  <a:pt x="10489263" y="756012"/>
                </a:lnTo>
                <a:lnTo>
                  <a:pt x="10487941" y="701159"/>
                </a:lnTo>
                <a:lnTo>
                  <a:pt x="10486327" y="646425"/>
                </a:lnTo>
                <a:lnTo>
                  <a:pt x="10484421" y="591812"/>
                </a:lnTo>
                <a:lnTo>
                  <a:pt x="10482223" y="537323"/>
                </a:lnTo>
                <a:lnTo>
                  <a:pt x="10479734" y="482957"/>
                </a:lnTo>
                <a:lnTo>
                  <a:pt x="10476955" y="428716"/>
                </a:lnTo>
                <a:lnTo>
                  <a:pt x="10473886" y="374602"/>
                </a:lnTo>
                <a:lnTo>
                  <a:pt x="10470527" y="320616"/>
                </a:lnTo>
                <a:lnTo>
                  <a:pt x="10466878" y="266759"/>
                </a:lnTo>
                <a:lnTo>
                  <a:pt x="10462942" y="213033"/>
                </a:lnTo>
                <a:lnTo>
                  <a:pt x="10458717" y="159440"/>
                </a:lnTo>
                <a:lnTo>
                  <a:pt x="10454204" y="105979"/>
                </a:lnTo>
                <a:lnTo>
                  <a:pt x="10449404" y="52654"/>
                </a:lnTo>
                <a:lnTo>
                  <a:pt x="10444368" y="0"/>
                </a:lnTo>
                <a:close/>
              </a:path>
            </a:pathLst>
          </a:custGeom>
          <a:solidFill>
            <a:srgbClr val="EB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037" y="2002284"/>
            <a:ext cx="7677251" cy="894129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214797" y="2316887"/>
            <a:ext cx="6733540" cy="7998459"/>
          </a:xfrm>
          <a:custGeom>
            <a:avLst/>
            <a:gdLst/>
            <a:ahLst/>
            <a:cxnLst/>
            <a:rect l="l" t="t" r="r" b="b"/>
            <a:pathLst>
              <a:path w="6733540" h="7998459">
                <a:moveTo>
                  <a:pt x="6733009" y="0"/>
                </a:moveTo>
                <a:lnTo>
                  <a:pt x="4089812" y="0"/>
                </a:lnTo>
                <a:lnTo>
                  <a:pt x="0" y="7997934"/>
                </a:lnTo>
                <a:lnTo>
                  <a:pt x="2698985" y="7997934"/>
                </a:lnTo>
                <a:lnTo>
                  <a:pt x="6733009" y="0"/>
                </a:lnTo>
                <a:close/>
              </a:path>
            </a:pathLst>
          </a:custGeom>
          <a:solidFill>
            <a:srgbClr val="FD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267269" y="5"/>
            <a:ext cx="7571105" cy="11308715"/>
          </a:xfrm>
          <a:custGeom>
            <a:avLst/>
            <a:gdLst/>
            <a:ahLst/>
            <a:cxnLst/>
            <a:rect l="l" t="t" r="r" b="b"/>
            <a:pathLst>
              <a:path w="7571105" h="11308715">
                <a:moveTo>
                  <a:pt x="1295044" y="0"/>
                </a:moveTo>
                <a:lnTo>
                  <a:pt x="1084224" y="0"/>
                </a:lnTo>
                <a:lnTo>
                  <a:pt x="536867" y="1051280"/>
                </a:lnTo>
                <a:lnTo>
                  <a:pt x="757224" y="1051217"/>
                </a:lnTo>
                <a:lnTo>
                  <a:pt x="1295044" y="0"/>
                </a:lnTo>
                <a:close/>
              </a:path>
              <a:path w="7571105" h="11308715">
                <a:moveTo>
                  <a:pt x="1772932" y="0"/>
                </a:moveTo>
                <a:lnTo>
                  <a:pt x="1580057" y="0"/>
                </a:lnTo>
                <a:lnTo>
                  <a:pt x="0" y="3034741"/>
                </a:lnTo>
                <a:lnTo>
                  <a:pt x="220357" y="3034677"/>
                </a:lnTo>
                <a:lnTo>
                  <a:pt x="1772932" y="0"/>
                </a:lnTo>
                <a:close/>
              </a:path>
              <a:path w="7571105" h="11308715">
                <a:moveTo>
                  <a:pt x="2118461" y="8755990"/>
                </a:moveTo>
                <a:lnTo>
                  <a:pt x="1925878" y="8759596"/>
                </a:lnTo>
                <a:lnTo>
                  <a:pt x="598741" y="11308550"/>
                </a:lnTo>
                <a:lnTo>
                  <a:pt x="812533" y="11308550"/>
                </a:lnTo>
                <a:lnTo>
                  <a:pt x="2118461" y="8755990"/>
                </a:lnTo>
                <a:close/>
              </a:path>
              <a:path w="7571105" h="11308715">
                <a:moveTo>
                  <a:pt x="2655328" y="6772529"/>
                </a:moveTo>
                <a:lnTo>
                  <a:pt x="2462758" y="6776148"/>
                </a:lnTo>
                <a:lnTo>
                  <a:pt x="759396" y="10047668"/>
                </a:lnTo>
                <a:lnTo>
                  <a:pt x="979766" y="10047605"/>
                </a:lnTo>
                <a:lnTo>
                  <a:pt x="2655328" y="6772529"/>
                </a:lnTo>
                <a:close/>
              </a:path>
              <a:path w="7571105" h="11308715">
                <a:moveTo>
                  <a:pt x="7570800" y="0"/>
                </a:moveTo>
                <a:lnTo>
                  <a:pt x="7356780" y="0"/>
                </a:lnTo>
                <a:lnTo>
                  <a:pt x="6993826" y="697090"/>
                </a:lnTo>
                <a:lnTo>
                  <a:pt x="7214197" y="697026"/>
                </a:lnTo>
                <a:lnTo>
                  <a:pt x="7570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56324" y="180346"/>
            <a:ext cx="2547775" cy="533009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7871961" y="729124"/>
            <a:ext cx="2232660" cy="4152265"/>
          </a:xfrm>
          <a:custGeom>
            <a:avLst/>
            <a:gdLst/>
            <a:ahLst/>
            <a:cxnLst/>
            <a:rect l="l" t="t" r="r" b="b"/>
            <a:pathLst>
              <a:path w="2232659" h="4152265">
                <a:moveTo>
                  <a:pt x="2232138" y="0"/>
                </a:moveTo>
                <a:lnTo>
                  <a:pt x="0" y="4150438"/>
                </a:lnTo>
                <a:lnTo>
                  <a:pt x="1698660" y="4151758"/>
                </a:lnTo>
                <a:lnTo>
                  <a:pt x="2232138" y="3135521"/>
                </a:lnTo>
                <a:lnTo>
                  <a:pt x="2232138" y="0"/>
                </a:lnTo>
                <a:close/>
              </a:path>
            </a:pathLst>
          </a:custGeom>
          <a:solidFill>
            <a:srgbClr val="FD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501000" y="496885"/>
            <a:ext cx="19102705" cy="10252075"/>
          </a:xfrm>
          <a:custGeom>
            <a:avLst/>
            <a:gdLst/>
            <a:ahLst/>
            <a:cxnLst/>
            <a:rect l="l" t="t" r="r" b="b"/>
            <a:pathLst>
              <a:path w="19102705" h="10252075">
                <a:moveTo>
                  <a:pt x="19102098" y="0"/>
                </a:moveTo>
                <a:lnTo>
                  <a:pt x="0" y="0"/>
                </a:lnTo>
                <a:lnTo>
                  <a:pt x="0" y="10252022"/>
                </a:lnTo>
                <a:lnTo>
                  <a:pt x="19102098" y="10252022"/>
                </a:lnTo>
                <a:lnTo>
                  <a:pt x="191020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4786" y="2737420"/>
            <a:ext cx="6141084" cy="266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43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3605" y="1593476"/>
            <a:ext cx="7373620" cy="22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717362" y="9549876"/>
            <a:ext cx="693485" cy="802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greg_rosenke?utm_content=creditCopyText&amp;utm_medium=referral&amp;utm_source=unsplash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a-bunch-of-colorful-shirts-hanging-on-a-rack-cuq-_xb6h_g?utm_content=creditCopyText&amp;utm_medium=referral&amp;utm_source=unsplash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wesomesauce_creative?utm_content=creditCopyText&amp;utm_medium=referral&amp;utm_source=unsplash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assorted-color-stack-of-pillows-xtgj-IiqsFI?utm_content=creditCopyText&amp;utm_medium=referral&amp;utm_source=unsplash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usan_wilkinson?utm_content=creditCopyText&amp;utm_medium=referral&amp;utm_source=unsplash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a-multicolored-picture-of-a-circular-object-j4LQ7dXv75s?utm_content=creditCopyText&amp;utm_medium=referral&amp;utm_source=unsplas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rnold_nagy?utm_content=creditCopyText&amp;utm_medium=referral&amp;utm_source=unsplash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woman-standing-beside-wall-APpHYr9TcMA?utm_content=creditCopyText&amp;utm_medium=referral&amp;utm_source=unsplash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rnosenoner?utm_content=creditCopyText&amp;utm_medium=referral&amp;utm_source=unsplash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a-pair-of-shoes-that-are-on-top-of-a-metal-grate-o-EqM95PpCc?utm_content=creditCopyText&amp;utm_medium=referral&amp;utm_source=unsplash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W618--w918&amp;t=4s" TargetMode="External"/><Relationship Id="rId2" Type="http://schemas.openxmlformats.org/officeDocument/2006/relationships/hyperlink" Target="http://www.youtube.com/watch?v=e06-glNxOTE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ileenfisher.com/a-sustainable-life/first-life.html" TargetMode="External"/><Relationship Id="rId4" Type="http://schemas.openxmlformats.org/officeDocument/2006/relationships/hyperlink" Target="http://www.youtube.com/watch?v=BHiSlnq9Ka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um.com/@Geniemode/smart-textiles-the-next-frontier-in-fashion-design-e85e0afdf483" TargetMode="External"/><Relationship Id="rId2" Type="http://schemas.openxmlformats.org/officeDocument/2006/relationships/hyperlink" Target="http://www.manufactur3dmag.com/how-adidas-is-leveraging-3d-printing-in-the-footwear-industr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hes05oYzd6c" TargetMode="External"/><Relationship Id="rId5" Type="http://schemas.openxmlformats.org/officeDocument/2006/relationships/hyperlink" Target="http://www.ignasisayol.com/en/smart-textiles-can-be-programmed-to-monitor-things-like-biometrics-measurements-of-physical-attributes-or-behaviours-like-heart-rate-which-could-help-athletes-dieters-and-physicians-observing-pat/" TargetMode="External"/><Relationship Id="rId4" Type="http://schemas.openxmlformats.org/officeDocument/2006/relationships/hyperlink" Target="http://www.re-thinkingthefuture.com/technologies/gp1957-eco-friendly-fashion-how-sustainable-clothing-printing-is-changing-the-industr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orgefdezsalas?utm_content=creditCopyText&amp;utm_medium=referral&amp;utm_source=unsplash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a-close-up-of-a-blue-cloth-hanging-from-a-pole-s-w5ntinHhA?utm_content=creditCopyText&amp;utm_medium=referral&amp;utm_source=unsplash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onicasinghdahiya?utm_content=creditCopyText&amp;utm_medium=referral&amp;utm_source=unsplash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black-round-fruit-on-white-ceramic-plate-l8oVrjSK-K4?utm_content=creditCopyText&amp;utm_medium=referral&amp;utm_source=unsplas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f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314" y="9984617"/>
              <a:ext cx="11416613" cy="1323938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object 4"/>
            <p:cNvSpPr/>
            <p:nvPr/>
          </p:nvSpPr>
          <p:spPr>
            <a:xfrm>
              <a:off x="7526649" y="10299319"/>
              <a:ext cx="7900034" cy="1009650"/>
            </a:xfrm>
            <a:custGeom>
              <a:avLst/>
              <a:gdLst/>
              <a:ahLst/>
              <a:cxnLst/>
              <a:rect l="l" t="t" r="r" b="b"/>
              <a:pathLst>
                <a:path w="7900034" h="1009650">
                  <a:moveTo>
                    <a:pt x="4423341" y="0"/>
                  </a:moveTo>
                  <a:lnTo>
                    <a:pt x="0" y="24889"/>
                  </a:lnTo>
                  <a:lnTo>
                    <a:pt x="0" y="1009237"/>
                  </a:lnTo>
                  <a:lnTo>
                    <a:pt x="7899469" y="1009237"/>
                  </a:lnTo>
                  <a:lnTo>
                    <a:pt x="7872364" y="990654"/>
                  </a:lnTo>
                  <a:lnTo>
                    <a:pt x="7832479" y="963842"/>
                  </a:lnTo>
                  <a:lnTo>
                    <a:pt x="7792345" y="937389"/>
                  </a:lnTo>
                  <a:lnTo>
                    <a:pt x="7751963" y="911296"/>
                  </a:lnTo>
                  <a:lnTo>
                    <a:pt x="7711335" y="885565"/>
                  </a:lnTo>
                  <a:lnTo>
                    <a:pt x="7670460" y="860194"/>
                  </a:lnTo>
                  <a:lnTo>
                    <a:pt x="7629340" y="835185"/>
                  </a:lnTo>
                  <a:lnTo>
                    <a:pt x="7587977" y="810537"/>
                  </a:lnTo>
                  <a:lnTo>
                    <a:pt x="7546370" y="786252"/>
                  </a:lnTo>
                  <a:lnTo>
                    <a:pt x="7504522" y="762330"/>
                  </a:lnTo>
                  <a:lnTo>
                    <a:pt x="7462433" y="738770"/>
                  </a:lnTo>
                  <a:lnTo>
                    <a:pt x="7420104" y="715574"/>
                  </a:lnTo>
                  <a:lnTo>
                    <a:pt x="7377537" y="692742"/>
                  </a:lnTo>
                  <a:lnTo>
                    <a:pt x="7334731" y="670274"/>
                  </a:lnTo>
                  <a:lnTo>
                    <a:pt x="7291690" y="648170"/>
                  </a:lnTo>
                  <a:lnTo>
                    <a:pt x="7248412" y="626432"/>
                  </a:lnTo>
                  <a:lnTo>
                    <a:pt x="7204900" y="605059"/>
                  </a:lnTo>
                  <a:lnTo>
                    <a:pt x="7161154" y="584052"/>
                  </a:lnTo>
                  <a:lnTo>
                    <a:pt x="7117176" y="563411"/>
                  </a:lnTo>
                  <a:lnTo>
                    <a:pt x="7072966" y="543136"/>
                  </a:lnTo>
                  <a:lnTo>
                    <a:pt x="7028525" y="523229"/>
                  </a:lnTo>
                  <a:lnTo>
                    <a:pt x="6983856" y="503688"/>
                  </a:lnTo>
                  <a:lnTo>
                    <a:pt x="6938957" y="484516"/>
                  </a:lnTo>
                  <a:lnTo>
                    <a:pt x="6893832" y="465711"/>
                  </a:lnTo>
                  <a:lnTo>
                    <a:pt x="6848480" y="447276"/>
                  </a:lnTo>
                  <a:lnTo>
                    <a:pt x="6802902" y="429209"/>
                  </a:lnTo>
                  <a:lnTo>
                    <a:pt x="6757101" y="411511"/>
                  </a:lnTo>
                  <a:lnTo>
                    <a:pt x="6711076" y="394183"/>
                  </a:lnTo>
                  <a:lnTo>
                    <a:pt x="6664828" y="377225"/>
                  </a:lnTo>
                  <a:lnTo>
                    <a:pt x="6618360" y="360638"/>
                  </a:lnTo>
                  <a:lnTo>
                    <a:pt x="6571671" y="344421"/>
                  </a:lnTo>
                  <a:lnTo>
                    <a:pt x="6524764" y="328576"/>
                  </a:lnTo>
                  <a:lnTo>
                    <a:pt x="6477638" y="313102"/>
                  </a:lnTo>
                  <a:lnTo>
                    <a:pt x="6430295" y="298001"/>
                  </a:lnTo>
                  <a:lnTo>
                    <a:pt x="6382736" y="283272"/>
                  </a:lnTo>
                  <a:lnTo>
                    <a:pt x="6334961" y="268915"/>
                  </a:lnTo>
                  <a:lnTo>
                    <a:pt x="6286973" y="254932"/>
                  </a:lnTo>
                  <a:lnTo>
                    <a:pt x="6238772" y="241323"/>
                  </a:lnTo>
                  <a:lnTo>
                    <a:pt x="6190359" y="228087"/>
                  </a:lnTo>
                  <a:lnTo>
                    <a:pt x="6141735" y="215226"/>
                  </a:lnTo>
                  <a:lnTo>
                    <a:pt x="6092902" y="202740"/>
                  </a:lnTo>
                  <a:lnTo>
                    <a:pt x="6043859" y="190629"/>
                  </a:lnTo>
                  <a:lnTo>
                    <a:pt x="5994608" y="178893"/>
                  </a:lnTo>
                  <a:lnTo>
                    <a:pt x="5945151" y="167534"/>
                  </a:lnTo>
                  <a:lnTo>
                    <a:pt x="5895488" y="156550"/>
                  </a:lnTo>
                  <a:lnTo>
                    <a:pt x="5845620" y="145944"/>
                  </a:lnTo>
                  <a:lnTo>
                    <a:pt x="5795549" y="135714"/>
                  </a:lnTo>
                  <a:lnTo>
                    <a:pt x="5745275" y="125863"/>
                  </a:lnTo>
                  <a:lnTo>
                    <a:pt x="5694799" y="116389"/>
                  </a:lnTo>
                  <a:lnTo>
                    <a:pt x="5644123" y="107293"/>
                  </a:lnTo>
                  <a:lnTo>
                    <a:pt x="5593247" y="98576"/>
                  </a:lnTo>
                  <a:lnTo>
                    <a:pt x="5542172" y="90238"/>
                  </a:lnTo>
                  <a:lnTo>
                    <a:pt x="5490900" y="82280"/>
                  </a:lnTo>
                  <a:lnTo>
                    <a:pt x="5439432" y="74701"/>
                  </a:lnTo>
                  <a:lnTo>
                    <a:pt x="5387768" y="67503"/>
                  </a:lnTo>
                  <a:lnTo>
                    <a:pt x="5335910" y="60685"/>
                  </a:lnTo>
                  <a:lnTo>
                    <a:pt x="5283858" y="54249"/>
                  </a:lnTo>
                  <a:lnTo>
                    <a:pt x="5231614" y="48194"/>
                  </a:lnTo>
                  <a:lnTo>
                    <a:pt x="5179179" y="42520"/>
                  </a:lnTo>
                  <a:lnTo>
                    <a:pt x="5126553" y="37229"/>
                  </a:lnTo>
                  <a:lnTo>
                    <a:pt x="5073738" y="32321"/>
                  </a:lnTo>
                  <a:lnTo>
                    <a:pt x="5020735" y="27795"/>
                  </a:lnTo>
                  <a:lnTo>
                    <a:pt x="4967545" y="23653"/>
                  </a:lnTo>
                  <a:lnTo>
                    <a:pt x="4423341" y="0"/>
                  </a:lnTo>
                  <a:close/>
                </a:path>
              </a:pathLst>
            </a:custGeom>
            <a:solidFill>
              <a:srgbClr val="EB1C2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Roboto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0831" y="7657568"/>
              <a:ext cx="6546363" cy="3650988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object 6"/>
            <p:cNvSpPr/>
            <p:nvPr/>
          </p:nvSpPr>
          <p:spPr>
            <a:xfrm>
              <a:off x="14174711" y="7972345"/>
              <a:ext cx="3973829" cy="3336290"/>
            </a:xfrm>
            <a:custGeom>
              <a:avLst/>
              <a:gdLst/>
              <a:ahLst/>
              <a:cxnLst/>
              <a:rect l="l" t="t" r="r" b="b"/>
              <a:pathLst>
                <a:path w="3973830" h="3336290">
                  <a:moveTo>
                    <a:pt x="3973650" y="0"/>
                  </a:moveTo>
                  <a:lnTo>
                    <a:pt x="1774010" y="0"/>
                  </a:lnTo>
                  <a:lnTo>
                    <a:pt x="0" y="3336210"/>
                  </a:lnTo>
                  <a:lnTo>
                    <a:pt x="2223834" y="3336210"/>
                  </a:lnTo>
                  <a:lnTo>
                    <a:pt x="3973650" y="0"/>
                  </a:lnTo>
                  <a:close/>
                </a:path>
              </a:pathLst>
            </a:custGeom>
            <a:solidFill>
              <a:srgbClr val="FDA80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Roboto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02456" cy="8439108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object 8"/>
            <p:cNvSpPr/>
            <p:nvPr/>
          </p:nvSpPr>
          <p:spPr>
            <a:xfrm>
              <a:off x="3" y="0"/>
              <a:ext cx="10473690" cy="7810500"/>
            </a:xfrm>
            <a:custGeom>
              <a:avLst/>
              <a:gdLst/>
              <a:ahLst/>
              <a:cxnLst/>
              <a:rect l="l" t="t" r="r" b="b"/>
              <a:pathLst>
                <a:path w="10473690" h="7810500">
                  <a:moveTo>
                    <a:pt x="10371550" y="0"/>
                  </a:moveTo>
                  <a:lnTo>
                    <a:pt x="0" y="0"/>
                  </a:lnTo>
                  <a:lnTo>
                    <a:pt x="0" y="7810255"/>
                  </a:lnTo>
                  <a:lnTo>
                    <a:pt x="4580645" y="7799438"/>
                  </a:lnTo>
                  <a:lnTo>
                    <a:pt x="4637143" y="7795735"/>
                  </a:lnTo>
                  <a:lnTo>
                    <a:pt x="4693392" y="7791627"/>
                  </a:lnTo>
                  <a:lnTo>
                    <a:pt x="4749392" y="7787115"/>
                  </a:lnTo>
                  <a:lnTo>
                    <a:pt x="4805143" y="7782201"/>
                  </a:lnTo>
                  <a:lnTo>
                    <a:pt x="4860643" y="7776887"/>
                  </a:lnTo>
                  <a:lnTo>
                    <a:pt x="4915893" y="7771175"/>
                  </a:lnTo>
                  <a:lnTo>
                    <a:pt x="4970893" y="7765067"/>
                  </a:lnTo>
                  <a:lnTo>
                    <a:pt x="5025642" y="7758564"/>
                  </a:lnTo>
                  <a:lnTo>
                    <a:pt x="5080139" y="7751669"/>
                  </a:lnTo>
                  <a:lnTo>
                    <a:pt x="5134385" y="7744382"/>
                  </a:lnTo>
                  <a:lnTo>
                    <a:pt x="5188379" y="7736706"/>
                  </a:lnTo>
                  <a:lnTo>
                    <a:pt x="5242121" y="7728643"/>
                  </a:lnTo>
                  <a:lnTo>
                    <a:pt x="5295610" y="7720194"/>
                  </a:lnTo>
                  <a:lnTo>
                    <a:pt x="5348846" y="7711362"/>
                  </a:lnTo>
                  <a:lnTo>
                    <a:pt x="5401829" y="7702147"/>
                  </a:lnTo>
                  <a:lnTo>
                    <a:pt x="5454557" y="7692552"/>
                  </a:lnTo>
                  <a:lnTo>
                    <a:pt x="5507032" y="7682579"/>
                  </a:lnTo>
                  <a:lnTo>
                    <a:pt x="5559253" y="7672228"/>
                  </a:lnTo>
                  <a:lnTo>
                    <a:pt x="5611219" y="7661503"/>
                  </a:lnTo>
                  <a:lnTo>
                    <a:pt x="5662929" y="7650405"/>
                  </a:lnTo>
                  <a:lnTo>
                    <a:pt x="5714385" y="7638935"/>
                  </a:lnTo>
                  <a:lnTo>
                    <a:pt x="5765584" y="7627096"/>
                  </a:lnTo>
                  <a:lnTo>
                    <a:pt x="5816528" y="7614889"/>
                  </a:lnTo>
                  <a:lnTo>
                    <a:pt x="5867215" y="7602316"/>
                  </a:lnTo>
                  <a:lnTo>
                    <a:pt x="5917645" y="7589379"/>
                  </a:lnTo>
                  <a:lnTo>
                    <a:pt x="5967818" y="7576079"/>
                  </a:lnTo>
                  <a:lnTo>
                    <a:pt x="6017733" y="7562419"/>
                  </a:lnTo>
                  <a:lnTo>
                    <a:pt x="6067391" y="7548400"/>
                  </a:lnTo>
                  <a:lnTo>
                    <a:pt x="6116791" y="7534024"/>
                  </a:lnTo>
                  <a:lnTo>
                    <a:pt x="6165931" y="7519293"/>
                  </a:lnTo>
                  <a:lnTo>
                    <a:pt x="6214814" y="7504208"/>
                  </a:lnTo>
                  <a:lnTo>
                    <a:pt x="6263436" y="7488771"/>
                  </a:lnTo>
                  <a:lnTo>
                    <a:pt x="6311800" y="7472985"/>
                  </a:lnTo>
                  <a:lnTo>
                    <a:pt x="6359903" y="7456850"/>
                  </a:lnTo>
                  <a:lnTo>
                    <a:pt x="6407746" y="7440369"/>
                  </a:lnTo>
                  <a:lnTo>
                    <a:pt x="6455329" y="7423544"/>
                  </a:lnTo>
                  <a:lnTo>
                    <a:pt x="6502650" y="7406376"/>
                  </a:lnTo>
                  <a:lnTo>
                    <a:pt x="6549710" y="7388867"/>
                  </a:lnTo>
                  <a:lnTo>
                    <a:pt x="6596509" y="7371018"/>
                  </a:lnTo>
                  <a:lnTo>
                    <a:pt x="6643045" y="7352833"/>
                  </a:lnTo>
                  <a:lnTo>
                    <a:pt x="6689320" y="7334311"/>
                  </a:lnTo>
                  <a:lnTo>
                    <a:pt x="6735331" y="7315456"/>
                  </a:lnTo>
                  <a:lnTo>
                    <a:pt x="6781080" y="7296269"/>
                  </a:lnTo>
                  <a:lnTo>
                    <a:pt x="6826565" y="7276751"/>
                  </a:lnTo>
                  <a:lnTo>
                    <a:pt x="6871786" y="7256905"/>
                  </a:lnTo>
                  <a:lnTo>
                    <a:pt x="6916743" y="7236732"/>
                  </a:lnTo>
                  <a:lnTo>
                    <a:pt x="6961436" y="7216235"/>
                  </a:lnTo>
                  <a:lnTo>
                    <a:pt x="7005864" y="7195414"/>
                  </a:lnTo>
                  <a:lnTo>
                    <a:pt x="7050027" y="7174272"/>
                  </a:lnTo>
                  <a:lnTo>
                    <a:pt x="7093925" y="7152811"/>
                  </a:lnTo>
                  <a:lnTo>
                    <a:pt x="7137557" y="7131031"/>
                  </a:lnTo>
                  <a:lnTo>
                    <a:pt x="7180922" y="7108936"/>
                  </a:lnTo>
                  <a:lnTo>
                    <a:pt x="7224021" y="7086527"/>
                  </a:lnTo>
                  <a:lnTo>
                    <a:pt x="7266854" y="7063805"/>
                  </a:lnTo>
                  <a:lnTo>
                    <a:pt x="7309419" y="7040772"/>
                  </a:lnTo>
                  <a:lnTo>
                    <a:pt x="7351716" y="7017431"/>
                  </a:lnTo>
                  <a:lnTo>
                    <a:pt x="7393746" y="6993783"/>
                  </a:lnTo>
                  <a:lnTo>
                    <a:pt x="7435507" y="6969829"/>
                  </a:lnTo>
                  <a:lnTo>
                    <a:pt x="7477000" y="6945572"/>
                  </a:lnTo>
                  <a:lnTo>
                    <a:pt x="7518224" y="6921014"/>
                  </a:lnTo>
                  <a:lnTo>
                    <a:pt x="7559179" y="6896155"/>
                  </a:lnTo>
                  <a:lnTo>
                    <a:pt x="7599864" y="6870999"/>
                  </a:lnTo>
                  <a:lnTo>
                    <a:pt x="7640279" y="6845546"/>
                  </a:lnTo>
                  <a:lnTo>
                    <a:pt x="7680424" y="6819798"/>
                  </a:lnTo>
                  <a:lnTo>
                    <a:pt x="7720298" y="6793758"/>
                  </a:lnTo>
                  <a:lnTo>
                    <a:pt x="7759901" y="6767427"/>
                  </a:lnTo>
                  <a:lnTo>
                    <a:pt x="7799233" y="6740807"/>
                  </a:lnTo>
                  <a:lnTo>
                    <a:pt x="7838293" y="6713899"/>
                  </a:lnTo>
                  <a:lnTo>
                    <a:pt x="7877081" y="6686706"/>
                  </a:lnTo>
                  <a:lnTo>
                    <a:pt x="7915596" y="6659228"/>
                  </a:lnTo>
                  <a:lnTo>
                    <a:pt x="7953839" y="6631469"/>
                  </a:lnTo>
                  <a:lnTo>
                    <a:pt x="7991809" y="6603430"/>
                  </a:lnTo>
                  <a:lnTo>
                    <a:pt x="8029506" y="6575112"/>
                  </a:lnTo>
                  <a:lnTo>
                    <a:pt x="8066929" y="6546518"/>
                  </a:lnTo>
                  <a:lnTo>
                    <a:pt x="8104077" y="6517648"/>
                  </a:lnTo>
                  <a:lnTo>
                    <a:pt x="8140951" y="6488506"/>
                  </a:lnTo>
                  <a:lnTo>
                    <a:pt x="8177551" y="6459092"/>
                  </a:lnTo>
                  <a:lnTo>
                    <a:pt x="8213875" y="6429409"/>
                  </a:lnTo>
                  <a:lnTo>
                    <a:pt x="8249923" y="6399458"/>
                  </a:lnTo>
                  <a:lnTo>
                    <a:pt x="8285696" y="6369241"/>
                  </a:lnTo>
                  <a:lnTo>
                    <a:pt x="8321193" y="6338760"/>
                  </a:lnTo>
                  <a:lnTo>
                    <a:pt x="8356413" y="6308017"/>
                  </a:lnTo>
                  <a:lnTo>
                    <a:pt x="8391356" y="6277013"/>
                  </a:lnTo>
                  <a:lnTo>
                    <a:pt x="8426022" y="6245750"/>
                  </a:lnTo>
                  <a:lnTo>
                    <a:pt x="8460411" y="6214230"/>
                  </a:lnTo>
                  <a:lnTo>
                    <a:pt x="8494521" y="6182455"/>
                  </a:lnTo>
                  <a:lnTo>
                    <a:pt x="8528354" y="6150427"/>
                  </a:lnTo>
                  <a:lnTo>
                    <a:pt x="8561907" y="6118146"/>
                  </a:lnTo>
                  <a:lnTo>
                    <a:pt x="8595182" y="6085616"/>
                  </a:lnTo>
                  <a:lnTo>
                    <a:pt x="8628177" y="6052838"/>
                  </a:lnTo>
                  <a:lnTo>
                    <a:pt x="8660893" y="6019814"/>
                  </a:lnTo>
                  <a:lnTo>
                    <a:pt x="8693329" y="5986545"/>
                  </a:lnTo>
                  <a:lnTo>
                    <a:pt x="8725484" y="5953034"/>
                  </a:lnTo>
                  <a:lnTo>
                    <a:pt x="8757359" y="5919281"/>
                  </a:lnTo>
                  <a:lnTo>
                    <a:pt x="8788952" y="5885290"/>
                  </a:lnTo>
                  <a:lnTo>
                    <a:pt x="8820265" y="5851061"/>
                  </a:lnTo>
                  <a:lnTo>
                    <a:pt x="8851295" y="5816596"/>
                  </a:lnTo>
                  <a:lnTo>
                    <a:pt x="8882044" y="5781898"/>
                  </a:lnTo>
                  <a:lnTo>
                    <a:pt x="8912510" y="5746967"/>
                  </a:lnTo>
                  <a:lnTo>
                    <a:pt x="8942693" y="5711807"/>
                  </a:lnTo>
                  <a:lnTo>
                    <a:pt x="8972593" y="5676418"/>
                  </a:lnTo>
                  <a:lnTo>
                    <a:pt x="9002210" y="5640802"/>
                  </a:lnTo>
                  <a:lnTo>
                    <a:pt x="9031543" y="5604962"/>
                  </a:lnTo>
                  <a:lnTo>
                    <a:pt x="9060592" y="5568898"/>
                  </a:lnTo>
                  <a:lnTo>
                    <a:pt x="9089356" y="5532614"/>
                  </a:lnTo>
                  <a:lnTo>
                    <a:pt x="9117836" y="5496109"/>
                  </a:lnTo>
                  <a:lnTo>
                    <a:pt x="9146030" y="5459387"/>
                  </a:lnTo>
                  <a:lnTo>
                    <a:pt x="9173939" y="5422450"/>
                  </a:lnTo>
                  <a:lnTo>
                    <a:pt x="9201561" y="5385298"/>
                  </a:lnTo>
                  <a:lnTo>
                    <a:pt x="9228898" y="5347933"/>
                  </a:lnTo>
                  <a:lnTo>
                    <a:pt x="9255948" y="5310358"/>
                  </a:lnTo>
                  <a:lnTo>
                    <a:pt x="9282711" y="5272575"/>
                  </a:lnTo>
                  <a:lnTo>
                    <a:pt x="9309187" y="5234584"/>
                  </a:lnTo>
                  <a:lnTo>
                    <a:pt x="9335375" y="5196388"/>
                  </a:lnTo>
                  <a:lnTo>
                    <a:pt x="9361276" y="5157989"/>
                  </a:lnTo>
                  <a:lnTo>
                    <a:pt x="9386888" y="5119388"/>
                  </a:lnTo>
                  <a:lnTo>
                    <a:pt x="9412211" y="5080587"/>
                  </a:lnTo>
                  <a:lnTo>
                    <a:pt x="9437245" y="5041588"/>
                  </a:lnTo>
                  <a:lnTo>
                    <a:pt x="9461990" y="5002393"/>
                  </a:lnTo>
                  <a:lnTo>
                    <a:pt x="9486446" y="4963004"/>
                  </a:lnTo>
                  <a:lnTo>
                    <a:pt x="9510611" y="4923421"/>
                  </a:lnTo>
                  <a:lnTo>
                    <a:pt x="9534486" y="4883648"/>
                  </a:lnTo>
                  <a:lnTo>
                    <a:pt x="9558070" y="4843686"/>
                  </a:lnTo>
                  <a:lnTo>
                    <a:pt x="9581363" y="4803537"/>
                  </a:lnTo>
                  <a:lnTo>
                    <a:pt x="9604365" y="4763201"/>
                  </a:lnTo>
                  <a:lnTo>
                    <a:pt x="9627075" y="4722682"/>
                  </a:lnTo>
                  <a:lnTo>
                    <a:pt x="9649492" y="4681982"/>
                  </a:lnTo>
                  <a:lnTo>
                    <a:pt x="9671618" y="4641101"/>
                  </a:lnTo>
                  <a:lnTo>
                    <a:pt x="9693450" y="4600041"/>
                  </a:lnTo>
                  <a:lnTo>
                    <a:pt x="9714990" y="4558805"/>
                  </a:lnTo>
                  <a:lnTo>
                    <a:pt x="9736236" y="4517394"/>
                  </a:lnTo>
                  <a:lnTo>
                    <a:pt x="9757188" y="4475810"/>
                  </a:lnTo>
                  <a:lnTo>
                    <a:pt x="9777846" y="4434055"/>
                  </a:lnTo>
                  <a:lnTo>
                    <a:pt x="9798209" y="4392130"/>
                  </a:lnTo>
                  <a:lnTo>
                    <a:pt x="9818277" y="4350038"/>
                  </a:lnTo>
                  <a:lnTo>
                    <a:pt x="9838051" y="4307780"/>
                  </a:lnTo>
                  <a:lnTo>
                    <a:pt x="9857528" y="4265358"/>
                  </a:lnTo>
                  <a:lnTo>
                    <a:pt x="9876710" y="4222773"/>
                  </a:lnTo>
                  <a:lnTo>
                    <a:pt x="9895595" y="4180028"/>
                  </a:lnTo>
                  <a:lnTo>
                    <a:pt x="9914184" y="4137124"/>
                  </a:lnTo>
                  <a:lnTo>
                    <a:pt x="9932476" y="4094063"/>
                  </a:lnTo>
                  <a:lnTo>
                    <a:pt x="9950471" y="4050847"/>
                  </a:lnTo>
                  <a:lnTo>
                    <a:pt x="9968168" y="4007477"/>
                  </a:lnTo>
                  <a:lnTo>
                    <a:pt x="9985567" y="3963956"/>
                  </a:lnTo>
                  <a:lnTo>
                    <a:pt x="10002667" y="3920286"/>
                  </a:lnTo>
                  <a:lnTo>
                    <a:pt x="10019469" y="3876467"/>
                  </a:lnTo>
                  <a:lnTo>
                    <a:pt x="10035972" y="3832502"/>
                  </a:lnTo>
                  <a:lnTo>
                    <a:pt x="10052176" y="3788392"/>
                  </a:lnTo>
                  <a:lnTo>
                    <a:pt x="10068080" y="3744140"/>
                  </a:lnTo>
                  <a:lnTo>
                    <a:pt x="10083683" y="3699747"/>
                  </a:lnTo>
                  <a:lnTo>
                    <a:pt x="10098987" y="3655214"/>
                  </a:lnTo>
                  <a:lnTo>
                    <a:pt x="10113989" y="3610545"/>
                  </a:lnTo>
                  <a:lnTo>
                    <a:pt x="10128691" y="3565740"/>
                  </a:lnTo>
                  <a:lnTo>
                    <a:pt x="10143091" y="3520801"/>
                  </a:lnTo>
                  <a:lnTo>
                    <a:pt x="10157189" y="3475730"/>
                  </a:lnTo>
                  <a:lnTo>
                    <a:pt x="10170985" y="3430529"/>
                  </a:lnTo>
                  <a:lnTo>
                    <a:pt x="10184478" y="3385200"/>
                  </a:lnTo>
                  <a:lnTo>
                    <a:pt x="10197669" y="3339744"/>
                  </a:lnTo>
                  <a:lnTo>
                    <a:pt x="10210556" y="3294164"/>
                  </a:lnTo>
                  <a:lnTo>
                    <a:pt x="10223140" y="3248460"/>
                  </a:lnTo>
                  <a:lnTo>
                    <a:pt x="10235421" y="3202635"/>
                  </a:lnTo>
                  <a:lnTo>
                    <a:pt x="10247396" y="3156691"/>
                  </a:lnTo>
                  <a:lnTo>
                    <a:pt x="10259068" y="3110629"/>
                  </a:lnTo>
                  <a:lnTo>
                    <a:pt x="10270434" y="3064451"/>
                  </a:lnTo>
                  <a:lnTo>
                    <a:pt x="10281495" y="3018159"/>
                  </a:lnTo>
                  <a:lnTo>
                    <a:pt x="10292251" y="2971755"/>
                  </a:lnTo>
                  <a:lnTo>
                    <a:pt x="10302700" y="2925240"/>
                  </a:lnTo>
                  <a:lnTo>
                    <a:pt x="10312843" y="2878616"/>
                  </a:lnTo>
                  <a:lnTo>
                    <a:pt x="10322680" y="2831886"/>
                  </a:lnTo>
                  <a:lnTo>
                    <a:pt x="10332210" y="2785050"/>
                  </a:lnTo>
                  <a:lnTo>
                    <a:pt x="10341432" y="2738111"/>
                  </a:lnTo>
                  <a:lnTo>
                    <a:pt x="10350346" y="2691071"/>
                  </a:lnTo>
                  <a:lnTo>
                    <a:pt x="10358953" y="2643930"/>
                  </a:lnTo>
                  <a:lnTo>
                    <a:pt x="10367251" y="2596692"/>
                  </a:lnTo>
                  <a:lnTo>
                    <a:pt x="10375241" y="2549358"/>
                  </a:lnTo>
                  <a:lnTo>
                    <a:pt x="10382921" y="2501929"/>
                  </a:lnTo>
                  <a:lnTo>
                    <a:pt x="10390292" y="2454407"/>
                  </a:lnTo>
                  <a:lnTo>
                    <a:pt x="10397353" y="2406795"/>
                  </a:lnTo>
                  <a:lnTo>
                    <a:pt x="10404104" y="2359093"/>
                  </a:lnTo>
                  <a:lnTo>
                    <a:pt x="10410545" y="2311304"/>
                  </a:lnTo>
                  <a:lnTo>
                    <a:pt x="10416675" y="2263430"/>
                  </a:lnTo>
                  <a:lnTo>
                    <a:pt x="10422493" y="2215472"/>
                  </a:lnTo>
                  <a:lnTo>
                    <a:pt x="10428000" y="2167432"/>
                  </a:lnTo>
                  <a:lnTo>
                    <a:pt x="10433196" y="2119312"/>
                  </a:lnTo>
                  <a:lnTo>
                    <a:pt x="10438079" y="2071113"/>
                  </a:lnTo>
                  <a:lnTo>
                    <a:pt x="10442650" y="2022838"/>
                  </a:lnTo>
                  <a:lnTo>
                    <a:pt x="10446907" y="1974489"/>
                  </a:lnTo>
                  <a:lnTo>
                    <a:pt x="10450852" y="1926066"/>
                  </a:lnTo>
                  <a:lnTo>
                    <a:pt x="10454483" y="1877572"/>
                  </a:lnTo>
                  <a:lnTo>
                    <a:pt x="10457800" y="1829008"/>
                  </a:lnTo>
                  <a:lnTo>
                    <a:pt x="10460802" y="1780377"/>
                  </a:lnTo>
                  <a:lnTo>
                    <a:pt x="10463491" y="1731680"/>
                  </a:lnTo>
                  <a:lnTo>
                    <a:pt x="10465864" y="1682919"/>
                  </a:lnTo>
                  <a:lnTo>
                    <a:pt x="10467922" y="1634096"/>
                  </a:lnTo>
                  <a:lnTo>
                    <a:pt x="10469664" y="1585213"/>
                  </a:lnTo>
                  <a:lnTo>
                    <a:pt x="10471090" y="1536270"/>
                  </a:lnTo>
                  <a:lnTo>
                    <a:pt x="10472200" y="1487271"/>
                  </a:lnTo>
                  <a:lnTo>
                    <a:pt x="10472993" y="1438216"/>
                  </a:lnTo>
                  <a:lnTo>
                    <a:pt x="10473469" y="1389109"/>
                  </a:lnTo>
                  <a:lnTo>
                    <a:pt x="10473628" y="1339949"/>
                  </a:lnTo>
                  <a:lnTo>
                    <a:pt x="10473465" y="1285117"/>
                  </a:lnTo>
                  <a:lnTo>
                    <a:pt x="10472976" y="1230406"/>
                  </a:lnTo>
                  <a:lnTo>
                    <a:pt x="10472161" y="1175819"/>
                  </a:lnTo>
                  <a:lnTo>
                    <a:pt x="10471021" y="1121357"/>
                  </a:lnTo>
                  <a:lnTo>
                    <a:pt x="10469558" y="1067022"/>
                  </a:lnTo>
                  <a:lnTo>
                    <a:pt x="10467770" y="1012815"/>
                  </a:lnTo>
                  <a:lnTo>
                    <a:pt x="10465659" y="958738"/>
                  </a:lnTo>
                  <a:lnTo>
                    <a:pt x="10463225" y="904792"/>
                  </a:lnTo>
                  <a:lnTo>
                    <a:pt x="10460469" y="850979"/>
                  </a:lnTo>
                  <a:lnTo>
                    <a:pt x="10457392" y="797300"/>
                  </a:lnTo>
                  <a:lnTo>
                    <a:pt x="10453994" y="743758"/>
                  </a:lnTo>
                  <a:lnTo>
                    <a:pt x="10450275" y="690353"/>
                  </a:lnTo>
                  <a:lnTo>
                    <a:pt x="10446237" y="637087"/>
                  </a:lnTo>
                  <a:lnTo>
                    <a:pt x="10441879" y="583962"/>
                  </a:lnTo>
                  <a:lnTo>
                    <a:pt x="10437202" y="530979"/>
                  </a:lnTo>
                  <a:lnTo>
                    <a:pt x="10432207" y="478140"/>
                  </a:lnTo>
                  <a:lnTo>
                    <a:pt x="10426895" y="425446"/>
                  </a:lnTo>
                  <a:lnTo>
                    <a:pt x="10421265" y="372899"/>
                  </a:lnTo>
                  <a:lnTo>
                    <a:pt x="10415319" y="320501"/>
                  </a:lnTo>
                  <a:lnTo>
                    <a:pt x="10409058" y="268253"/>
                  </a:lnTo>
                  <a:lnTo>
                    <a:pt x="10402480" y="216156"/>
                  </a:lnTo>
                  <a:lnTo>
                    <a:pt x="10395588" y="164213"/>
                  </a:lnTo>
                  <a:lnTo>
                    <a:pt x="10388382" y="112425"/>
                  </a:lnTo>
                  <a:lnTo>
                    <a:pt x="10380862" y="60792"/>
                  </a:lnTo>
                  <a:lnTo>
                    <a:pt x="10371550" y="0"/>
                  </a:lnTo>
                  <a:close/>
                </a:path>
              </a:pathLst>
            </a:custGeom>
            <a:solidFill>
              <a:srgbClr val="EB1C2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Roboto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1500" y="2259617"/>
              <a:ext cx="7400819" cy="83230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object 10"/>
            <p:cNvSpPr/>
            <p:nvPr/>
          </p:nvSpPr>
          <p:spPr>
            <a:xfrm>
              <a:off x="1576289" y="2576128"/>
              <a:ext cx="6457950" cy="7376795"/>
            </a:xfrm>
            <a:custGeom>
              <a:avLst/>
              <a:gdLst/>
              <a:ahLst/>
              <a:cxnLst/>
              <a:rect l="l" t="t" r="r" b="b"/>
              <a:pathLst>
                <a:path w="6457950" h="7376795">
                  <a:moveTo>
                    <a:pt x="6457593" y="0"/>
                  </a:moveTo>
                  <a:lnTo>
                    <a:pt x="3922519" y="0"/>
                  </a:lnTo>
                  <a:lnTo>
                    <a:pt x="0" y="7376665"/>
                  </a:lnTo>
                  <a:lnTo>
                    <a:pt x="2588591" y="7376665"/>
                  </a:lnTo>
                  <a:lnTo>
                    <a:pt x="6457593" y="0"/>
                  </a:lnTo>
                  <a:close/>
                </a:path>
              </a:pathLst>
            </a:custGeom>
            <a:solidFill>
              <a:srgbClr val="FDA80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Roboto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626628" y="5"/>
              <a:ext cx="7494905" cy="11308715"/>
            </a:xfrm>
            <a:custGeom>
              <a:avLst/>
              <a:gdLst/>
              <a:ahLst/>
              <a:cxnLst/>
              <a:rect l="l" t="t" r="r" b="b"/>
              <a:pathLst>
                <a:path w="7494905" h="11308715">
                  <a:moveTo>
                    <a:pt x="1475727" y="0"/>
                  </a:moveTo>
                  <a:lnTo>
                    <a:pt x="1277670" y="0"/>
                  </a:lnTo>
                  <a:lnTo>
                    <a:pt x="514908" y="1408823"/>
                  </a:lnTo>
                  <a:lnTo>
                    <a:pt x="726236" y="1408772"/>
                  </a:lnTo>
                  <a:lnTo>
                    <a:pt x="1475727" y="0"/>
                  </a:lnTo>
                  <a:close/>
                </a:path>
                <a:path w="7494905" h="11308715">
                  <a:moveTo>
                    <a:pt x="1818373" y="217487"/>
                  </a:moveTo>
                  <a:lnTo>
                    <a:pt x="1633664" y="220814"/>
                  </a:lnTo>
                  <a:lnTo>
                    <a:pt x="0" y="3238208"/>
                  </a:lnTo>
                  <a:lnTo>
                    <a:pt x="211328" y="3238157"/>
                  </a:lnTo>
                  <a:lnTo>
                    <a:pt x="1818373" y="217487"/>
                  </a:lnTo>
                  <a:close/>
                </a:path>
                <a:path w="7494905" h="11308715">
                  <a:moveTo>
                    <a:pt x="2031796" y="8515058"/>
                  </a:moveTo>
                  <a:lnTo>
                    <a:pt x="1847088" y="8518385"/>
                  </a:lnTo>
                  <a:lnTo>
                    <a:pt x="336448" y="11308550"/>
                  </a:lnTo>
                  <a:lnTo>
                    <a:pt x="545604" y="11308550"/>
                  </a:lnTo>
                  <a:lnTo>
                    <a:pt x="2031796" y="8515058"/>
                  </a:lnTo>
                  <a:close/>
                </a:path>
                <a:path w="7494905" h="11308715">
                  <a:moveTo>
                    <a:pt x="2546705" y="6685674"/>
                  </a:moveTo>
                  <a:lnTo>
                    <a:pt x="2361996" y="6689001"/>
                  </a:lnTo>
                  <a:lnTo>
                    <a:pt x="728332" y="9706394"/>
                  </a:lnTo>
                  <a:lnTo>
                    <a:pt x="939673" y="9706331"/>
                  </a:lnTo>
                  <a:lnTo>
                    <a:pt x="2546705" y="6685674"/>
                  </a:lnTo>
                  <a:close/>
                </a:path>
                <a:path w="7494905" h="11308715">
                  <a:moveTo>
                    <a:pt x="7494765" y="0"/>
                  </a:moveTo>
                  <a:lnTo>
                    <a:pt x="7293635" y="0"/>
                  </a:lnTo>
                  <a:lnTo>
                    <a:pt x="6707733" y="1082154"/>
                  </a:lnTo>
                  <a:lnTo>
                    <a:pt x="6919074" y="1082090"/>
                  </a:lnTo>
                  <a:lnTo>
                    <a:pt x="74947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Roboto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36752" y="580924"/>
              <a:ext cx="2867347" cy="49883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object 13"/>
            <p:cNvSpPr/>
            <p:nvPr/>
          </p:nvSpPr>
          <p:spPr>
            <a:xfrm>
              <a:off x="17552080" y="898805"/>
              <a:ext cx="2552065" cy="4042410"/>
            </a:xfrm>
            <a:custGeom>
              <a:avLst/>
              <a:gdLst/>
              <a:ahLst/>
              <a:cxnLst/>
              <a:rect l="l" t="t" r="r" b="b"/>
              <a:pathLst>
                <a:path w="2552065" h="4042410">
                  <a:moveTo>
                    <a:pt x="2552018" y="0"/>
                  </a:moveTo>
                  <a:lnTo>
                    <a:pt x="2259732" y="295"/>
                  </a:lnTo>
                  <a:lnTo>
                    <a:pt x="0" y="4040936"/>
                  </a:lnTo>
                  <a:lnTo>
                    <a:pt x="1629175" y="4042151"/>
                  </a:lnTo>
                  <a:lnTo>
                    <a:pt x="2552018" y="2351602"/>
                  </a:lnTo>
                  <a:lnTo>
                    <a:pt x="2552018" y="0"/>
                  </a:lnTo>
                  <a:close/>
                </a:path>
              </a:pathLst>
            </a:custGeom>
            <a:solidFill>
              <a:srgbClr val="FDA80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Roboto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55564" y="1844674"/>
            <a:ext cx="3559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schemeClr val="bg1"/>
                </a:solidFill>
              </a:rPr>
              <a:t>3 modulis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20626" y="5556151"/>
            <a:ext cx="88472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chemeClr val="bg1"/>
                </a:solidFill>
                <a:latin typeface="Roboto"/>
              </a:rPr>
              <a:t>Ekologiški</a:t>
            </a:r>
            <a:r>
              <a:rPr lang="en-US" sz="7200" dirty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Roboto"/>
              </a:rPr>
              <a:t>dažymo</a:t>
            </a:r>
            <a:r>
              <a:rPr lang="en-US" sz="7200" dirty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Roboto"/>
              </a:rPr>
              <a:t>ir</a:t>
            </a:r>
            <a:r>
              <a:rPr lang="en-US" sz="7200" dirty="0">
                <a:solidFill>
                  <a:schemeClr val="bg1"/>
                </a:solidFill>
                <a:latin typeface="Roboto"/>
              </a:rPr>
              <a:t> </a:t>
            </a:r>
            <a:endParaRPr lang="lt-LT" sz="7200" dirty="0">
              <a:solidFill>
                <a:schemeClr val="bg1"/>
              </a:solidFill>
              <a:latin typeface="Roboto"/>
            </a:endParaRPr>
          </a:p>
          <a:p>
            <a:r>
              <a:rPr lang="en-US" sz="7200" dirty="0" err="1">
                <a:solidFill>
                  <a:schemeClr val="bg1"/>
                </a:solidFill>
                <a:latin typeface="Roboto"/>
              </a:rPr>
              <a:t>spausdinimo</a:t>
            </a:r>
            <a:r>
              <a:rPr lang="en-US" sz="7200" dirty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Roboto"/>
              </a:rPr>
              <a:t>būdai</a:t>
            </a:r>
            <a:endParaRPr lang="en-US" sz="7200" dirty="0">
              <a:solidFill>
                <a:schemeClr val="bg1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5273675"/>
            <a:ext cx="7848600" cy="5525414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17650" y="1768475"/>
            <a:ext cx="173736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Natūralūs dažai tinka tik natūraliems pluoštams dažyti, o daugeliu atvejų nereikia naudoti jokių </a:t>
            </a:r>
            <a:r>
              <a:rPr lang="lt-LT" sz="3600" dirty="0" err="1">
                <a:solidFill>
                  <a:srgbClr val="2C34D7"/>
                </a:solidFill>
                <a:latin typeface="Roboto"/>
              </a:rPr>
              <a:t>mordantų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 ar fiksavimo priemonių.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Dažikliai gali būti įvairūs - nuo sunkiųjų metalų, tokių kaip chromas ir alavas, iki ąžuolo gilės, mielių ir šlapimo.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0" y="5273675"/>
            <a:ext cx="7848600" cy="552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46"/>
          <a:stretch/>
        </p:blipFill>
        <p:spPr>
          <a:xfrm>
            <a:off x="16148050" y="5273675"/>
            <a:ext cx="3473330" cy="55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5273675"/>
            <a:ext cx="7848600" cy="5525414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17650" y="1768475"/>
            <a:ext cx="17373600" cy="37338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0" y="5273675"/>
            <a:ext cx="7848600" cy="552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46"/>
          <a:stretch/>
        </p:blipFill>
        <p:spPr>
          <a:xfrm>
            <a:off x="16148050" y="5273675"/>
            <a:ext cx="3473330" cy="55254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2450" y="1692275"/>
            <a:ext cx="16916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2C34D7"/>
                </a:solidFill>
                <a:latin typeface="Roboto"/>
              </a:rPr>
              <a:t>Palyginti su sintetiniais dažais, natūralūs dažai turi šias savybes:  </a:t>
            </a:r>
          </a:p>
          <a:p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r>
              <a:rPr lang="lt-LT" sz="3600" dirty="0">
                <a:solidFill>
                  <a:srgbClr val="2C34D7"/>
                </a:solidFill>
                <a:latin typeface="Roboto"/>
              </a:rPr>
              <a:t>- Dėl dažančiųjų augalų kokybės skirtumų spalvos tonai labai skiriasi.  </a:t>
            </a:r>
          </a:p>
          <a:p>
            <a:r>
              <a:rPr lang="lt-LT" sz="3600" dirty="0">
                <a:solidFill>
                  <a:srgbClr val="2C34D7"/>
                </a:solidFill>
                <a:latin typeface="Roboto"/>
              </a:rPr>
              <a:t>- Norint pasiekti gerą spalvą, reikalingi ilgesni ir lėtesni dažymo procesai.  </a:t>
            </a:r>
          </a:p>
          <a:p>
            <a:r>
              <a:rPr lang="lt-LT" sz="3600" dirty="0">
                <a:solidFill>
                  <a:srgbClr val="2C34D7"/>
                </a:solidFill>
                <a:latin typeface="Roboto"/>
              </a:rPr>
              <a:t>- Procesas yra brangesnis.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3250" y="10428379"/>
            <a:ext cx="3993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-apple-system"/>
              </a:rPr>
              <a:t>Photo by </a:t>
            </a:r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-apple-system"/>
                <a:hlinkClick r:id="rId3"/>
              </a:rPr>
              <a:t>Greg </a:t>
            </a:r>
            <a:r>
              <a:rPr lang="en-US" b="0" i="0" dirty="0" err="1">
                <a:solidFill>
                  <a:schemeClr val="bg1">
                    <a:lumMod val="95000"/>
                  </a:schemeClr>
                </a:solidFill>
                <a:effectLst/>
                <a:latin typeface="-apple-system"/>
                <a:hlinkClick r:id="rId3"/>
              </a:rPr>
              <a:t>Rosenke</a:t>
            </a:r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-apple-system"/>
              </a:rPr>
              <a:t> on </a:t>
            </a:r>
            <a:r>
              <a:rPr lang="en-US" b="0" i="0" dirty="0" err="1">
                <a:solidFill>
                  <a:schemeClr val="bg1">
                    <a:lumMod val="95000"/>
                  </a:schemeClr>
                </a:solidFill>
                <a:effectLst/>
                <a:latin typeface="-apple-system"/>
                <a:hlinkClick r:id="rId4"/>
              </a:rPr>
              <a:t>Unsplash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37450" y="1387475"/>
            <a:ext cx="80441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Dažymo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procesai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ir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būdai</a:t>
            </a:r>
            <a:endParaRPr lang="en-US" sz="5400" b="1" dirty="0">
              <a:solidFill>
                <a:srgbClr val="2C34D7"/>
              </a:solidFill>
              <a:latin typeface="Robot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842250" y="3825875"/>
            <a:ext cx="10515600" cy="1981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t-LT" sz="3600" dirty="0">
                <a:solidFill>
                  <a:srgbClr val="FF0000"/>
                </a:solidFill>
                <a:latin typeface="Roboto"/>
              </a:rPr>
              <a:t>Panardinamojo dažymo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procesas – tai metodas, kai audinys kelis kartus merkiamas į dažų vonelę, siekiant norimo spalvos intensyvumo.</a:t>
            </a:r>
            <a:endParaRPr lang="en-US" sz="3600" b="1" dirty="0">
              <a:solidFill>
                <a:srgbClr val="2C34D7"/>
              </a:solidFill>
              <a:latin typeface="Roboto"/>
            </a:endParaRPr>
          </a:p>
          <a:p>
            <a:endParaRPr lang="en-US" sz="3600" dirty="0">
              <a:solidFill>
                <a:srgbClr val="2C34D7"/>
              </a:solidFill>
              <a:latin typeface="Robo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73075"/>
            <a:ext cx="685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7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060450" y="4003109"/>
            <a:ext cx="10515600" cy="32004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>
              <a:solidFill>
                <a:srgbClr val="2C34D7"/>
              </a:solidFill>
              <a:latin typeface="Roboto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Roboto"/>
              </a:rPr>
              <a:t>Batik and </a:t>
            </a:r>
            <a:r>
              <a:rPr lang="en-US" sz="3600" b="1" i="1" dirty="0" err="1">
                <a:solidFill>
                  <a:srgbClr val="FF0000"/>
                </a:solidFill>
                <a:latin typeface="Roboto"/>
              </a:rPr>
              <a:t>Shibori</a:t>
            </a:r>
            <a:r>
              <a:rPr lang="en-US" sz="3600" b="1" dirty="0">
                <a:solidFill>
                  <a:srgbClr val="FF0000"/>
                </a:solidFill>
                <a:latin typeface="Roboto"/>
              </a:rPr>
              <a:t>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yra atsparaus dažymo technikos, kurių metu raštai kuriami sulankstant, surišant arba padengiant audinius vašku prieš juos dažant.</a:t>
            </a:r>
            <a:endParaRPr lang="en-US" sz="3600" b="1" dirty="0">
              <a:solidFill>
                <a:srgbClr val="2C34D7"/>
              </a:solidFill>
              <a:latin typeface="Roboto"/>
            </a:endParaRPr>
          </a:p>
          <a:p>
            <a:endParaRPr lang="en-US" sz="3600" dirty="0">
              <a:solidFill>
                <a:srgbClr val="2C34D7"/>
              </a:solidFill>
              <a:latin typeface="Robot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50" y="473075"/>
            <a:ext cx="7133446" cy="102604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0450" y="2225675"/>
            <a:ext cx="662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C34D7"/>
                </a:solidFill>
                <a:latin typeface="Roboto"/>
              </a:rPr>
              <a:t>Batik</a:t>
            </a:r>
            <a:r>
              <a:rPr lang="lt-LT" sz="4800" b="1" dirty="0">
                <a:solidFill>
                  <a:srgbClr val="2C34D7"/>
                </a:solidFill>
                <a:latin typeface="Roboto"/>
              </a:rPr>
              <a:t>a</a:t>
            </a:r>
            <a:r>
              <a:rPr lang="en-US" sz="48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lt-LT" sz="5400" b="1" dirty="0">
                <a:solidFill>
                  <a:srgbClr val="2C34D7"/>
                </a:solidFill>
                <a:latin typeface="Roboto"/>
              </a:rPr>
              <a:t>ir</a:t>
            </a:r>
            <a:r>
              <a:rPr lang="en-US" sz="48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4800" b="1" i="1" dirty="0">
                <a:solidFill>
                  <a:srgbClr val="2C34D7"/>
                </a:solidFill>
                <a:latin typeface="Roboto"/>
              </a:rPr>
              <a:t>Shibori</a:t>
            </a:r>
            <a:r>
              <a:rPr lang="en-US" sz="4800" dirty="0">
                <a:solidFill>
                  <a:srgbClr val="2C34D7"/>
                </a:solidFill>
                <a:latin typeface="Roboto"/>
              </a:rPr>
              <a:t>: </a:t>
            </a:r>
            <a:endParaRPr lang="en-US" sz="4800" dirty="0">
              <a:solidFill>
                <a:srgbClr val="2C34D7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471650" y="10279682"/>
            <a:ext cx="51522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/>
              </a:rPr>
              <a:t>Photo by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/>
                <a:hlinkClick r:id="rId3"/>
              </a:rPr>
              <a:t>Awesome Sauce Creative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/>
              </a:rPr>
              <a:t> on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/>
                <a:hlinkClick r:id="rId4"/>
              </a:rPr>
              <a:t>Unsplash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-18365"/>
            <a:ext cx="184731" cy="646331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8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73075"/>
            <a:ext cx="7772400" cy="1036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85250" y="4500513"/>
            <a:ext cx="899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FF0000"/>
                </a:solidFill>
                <a:latin typeface="Roboto"/>
              </a:rPr>
              <a:t>Ekologiška spauda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 - tai nauja metodas, kai naudojami tikri lapai, gėlės ir kitos augalinės medžiagos, kad būtų tiesiogiai atspausdinti ant audinių, taip sukuriant natūralų ir unikalų dizainą.</a:t>
            </a:r>
            <a:endParaRPr lang="en-US" sz="3600" dirty="0">
              <a:solidFill>
                <a:srgbClr val="2C34D7"/>
              </a:solidFill>
              <a:latin typeface="Robot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8900" y="2225675"/>
            <a:ext cx="6386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Ekologiška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spauda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250" y="10302875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solidFill>
                  <a:schemeClr val="bg1"/>
                </a:solidFill>
              </a:rPr>
              <a:t>Foto</a:t>
            </a:r>
            <a:r>
              <a:rPr lang="en-US" sz="2000" dirty="0">
                <a:solidFill>
                  <a:schemeClr val="bg1"/>
                </a:solidFill>
              </a:rPr>
              <a:t>: Pat </a:t>
            </a:r>
            <a:r>
              <a:rPr lang="en-US" sz="2000" dirty="0" err="1">
                <a:solidFill>
                  <a:schemeClr val="bg1"/>
                </a:solidFill>
              </a:rPr>
              <a:t>Kresty</a:t>
            </a:r>
            <a:r>
              <a:rPr lang="en-US" sz="2000" dirty="0">
                <a:solidFill>
                  <a:schemeClr val="bg1"/>
                </a:solidFill>
              </a:rPr>
              <a:t> on Pinterest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18650" y="8626475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Roboto"/>
              </a:rPr>
              <a:t>Žr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. „YouTube“ </a:t>
            </a:r>
            <a:r>
              <a:rPr lang="en-US" sz="2800" dirty="0" err="1">
                <a:solidFill>
                  <a:srgbClr val="FF0000"/>
                </a:solidFill>
                <a:latin typeface="Roboto"/>
              </a:rPr>
              <a:t>vaizdo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/>
              </a:rPr>
              <a:t>įrašą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 : </a:t>
            </a:r>
            <a:r>
              <a:rPr lang="en-US" sz="2800" i="1" dirty="0">
                <a:solidFill>
                  <a:srgbClr val="FF0000"/>
                </a:solidFill>
              </a:rPr>
              <a:t>How to make eco print on fabric | Tutorial </a:t>
            </a:r>
            <a:endParaRPr lang="en-US" sz="2800" i="1" dirty="0">
              <a:solidFill>
                <a:srgbClr val="FF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7052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50" y="1387475"/>
            <a:ext cx="10820400" cy="1661993"/>
          </a:xfrm>
        </p:spPr>
        <p:txBody>
          <a:bodyPr/>
          <a:lstStyle/>
          <a:p>
            <a:r>
              <a:rPr lang="en-US" sz="5400" b="1" dirty="0" err="1">
                <a:solidFill>
                  <a:schemeClr val="bg1"/>
                </a:solidFill>
              </a:rPr>
              <a:t>Mažas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vandens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kiekis</a:t>
            </a:r>
            <a:r>
              <a:rPr lang="en-US" sz="5400" b="1" dirty="0">
                <a:solidFill>
                  <a:schemeClr val="bg1"/>
                </a:solidFill>
              </a:rPr>
              <a:t> - </a:t>
            </a:r>
            <a:r>
              <a:rPr lang="en-US" sz="5400" b="1" dirty="0" err="1">
                <a:solidFill>
                  <a:schemeClr val="bg1"/>
                </a:solidFill>
              </a:rPr>
              <a:t>dažymas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060450" y="2911476"/>
            <a:ext cx="18093690" cy="7010400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bg1"/>
                </a:solidFill>
                <a:latin typeface="Roboto"/>
              </a:rPr>
              <a:t>Mažai vandens vartojantis dažymas - tai metodas, skirtas sumažinti vandens vartojimą ir pasiūlyti ekologiškesnę alternatyvą tradiciniams dažymo procesams.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bg1"/>
                </a:solidFill>
                <a:latin typeface="Roboto"/>
              </a:rPr>
              <a:t>Įprastiniams dažymo metodams reikia iki 140-200 litrų vienam kilogramui pluošto, kai tuo tarpu mažai vandens naudojamiems dažymo metodams reikia tik 1,5-2 litrų vienam kilogramui pluošto, todėl mados pramonė gali rinktis tvarų būdą.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chemeClr val="bg1"/>
              </a:solidFill>
              <a:latin typeface="Roboto"/>
            </a:endParaRPr>
          </a:p>
          <a:p>
            <a:r>
              <a:rPr lang="lt-LT" sz="3600" dirty="0">
                <a:solidFill>
                  <a:schemeClr val="bg1"/>
                </a:solidFill>
                <a:latin typeface="Roboto"/>
              </a:rPr>
              <a:t>Kiti mažo vandens kiekio dažymo privalumai: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FDA800"/>
                </a:solidFill>
                <a:latin typeface="Roboto"/>
              </a:rPr>
              <a:t>Ekonomiškumas: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 </a:t>
            </a:r>
            <a:r>
              <a:rPr lang="lt-LT" sz="3600" dirty="0">
                <a:solidFill>
                  <a:schemeClr val="bg1"/>
                </a:solidFill>
                <a:latin typeface="Roboto"/>
              </a:rPr>
              <a:t>dėl mažesnio vandens ir energijos suvartojimo gali sumažėti gamybos sąnaudos.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FDA800"/>
                </a:solidFill>
                <a:latin typeface="Roboto"/>
              </a:rPr>
              <a:t>Inovatyvūs dizainai: </a:t>
            </a:r>
            <a:r>
              <a:rPr lang="lt-LT" sz="3600" dirty="0">
                <a:solidFill>
                  <a:schemeClr val="bg1"/>
                </a:solidFill>
                <a:latin typeface="Roboto"/>
              </a:rPr>
              <a:t>šiuo metodu dažnai sukuriami unikalūs raštai ir spalvų efektai, ypač mažesnėmis partijomis, todėl dizaineriams suteikiama didesnė kūrybinė galutinio gaminio kontrolė.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8919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84250" y="930275"/>
            <a:ext cx="12573000" cy="89154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Technikos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ir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C34D7"/>
                </a:solidFill>
                <a:latin typeface="Roboto"/>
              </a:rPr>
              <a:t>variacijos</a:t>
            </a:r>
            <a:r>
              <a:rPr lang="en-US" sz="5400" b="1" dirty="0">
                <a:solidFill>
                  <a:srgbClr val="2C34D7"/>
                </a:solidFill>
                <a:latin typeface="Roboto"/>
              </a:rPr>
              <a:t>:</a:t>
            </a:r>
          </a:p>
          <a:p>
            <a:endParaRPr lang="en-US" sz="3600" b="1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Naudojant </a:t>
            </a:r>
            <a:r>
              <a:rPr lang="lt-LT" sz="3600" b="1" dirty="0">
                <a:solidFill>
                  <a:srgbClr val="2C34D7"/>
                </a:solidFill>
                <a:latin typeface="Roboto"/>
              </a:rPr>
              <a:t>surišimo dažymo ir panardinimo metodus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naudojama mažai vandens, taip kontroliuojant vandens ir dažų naudojimą.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b="1" dirty="0" err="1">
                <a:solidFill>
                  <a:srgbClr val="2C34D7"/>
                </a:solidFill>
                <a:latin typeface="Roboto"/>
              </a:rPr>
              <a:t>Partijinio</a:t>
            </a:r>
            <a:r>
              <a:rPr lang="lt-LT" sz="3600" b="1" dirty="0">
                <a:solidFill>
                  <a:srgbClr val="2C34D7"/>
                </a:solidFill>
                <a:latin typeface="Roboto"/>
              </a:rPr>
              <a:t> dažymo technika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, naudojant didelius užrišamus maišelius ar vonias, kai audinys ir dažų mišinys maišomas su minimaliu vandens kiekiu, taip pat populiari nedidelės apimties gamyboje.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b="1" dirty="0">
                <a:solidFill>
                  <a:srgbClr val="2C34D7"/>
                </a:solidFill>
                <a:latin typeface="Roboto"/>
              </a:rPr>
              <a:t>Karščio nustatymo metodas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kartais derinamas su žemo vandens dažymu, kai audiniai dažomi su minimaliai vandens, o vėliau "užfiksuojami" karščiu arba garais, užtikrinant spalvos tvirtumą be didelio skalavimo.</a:t>
            </a:r>
            <a:endParaRPr lang="en-US" sz="3600" dirty="0">
              <a:solidFill>
                <a:srgbClr val="2C34D7"/>
              </a:solidFill>
              <a:latin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6359" y="2772069"/>
            <a:ext cx="10329896" cy="5798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89441" y="10390743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Photo by </a:t>
            </a:r>
            <a:r>
              <a:rPr lang="en-US" b="0" i="0" dirty="0">
                <a:effectLst/>
                <a:latin typeface="-apple-system"/>
                <a:hlinkClick r:id="rId3"/>
              </a:rPr>
              <a:t>Susan Wilkinson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on </a:t>
            </a:r>
            <a:r>
              <a:rPr lang="en-US" b="0" i="0" dirty="0" err="1">
                <a:effectLst/>
                <a:latin typeface="-apple-system"/>
                <a:hlinkClick r:id="rId4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61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2934" y="777875"/>
            <a:ext cx="7010400" cy="1661993"/>
          </a:xfrm>
        </p:spPr>
        <p:txBody>
          <a:bodyPr/>
          <a:lstStyle/>
          <a:p>
            <a:r>
              <a:rPr lang="lt-LT" sz="5400" b="1" dirty="0">
                <a:solidFill>
                  <a:srgbClr val="2C34D7"/>
                </a:solidFill>
              </a:rPr>
              <a:t>Skaitmeninė spauda</a:t>
            </a:r>
            <a:endParaRPr lang="en-US" sz="5400" b="1" dirty="0">
              <a:solidFill>
                <a:srgbClr val="2C34D7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70850" y="2149475"/>
            <a:ext cx="11277600" cy="8382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rgbClr val="2C34D7"/>
                </a:solidFill>
                <a:latin typeface="Roboto"/>
              </a:rPr>
              <a:t>Skaitmeninė spauda naudoja rašalo purkštukus, kuriais ant audinio išpurškiami maži dažų arba pigmento lašeliai. Taip </a:t>
            </a:r>
            <a:r>
              <a:rPr lang="lt-LT" sz="3200" dirty="0">
                <a:solidFill>
                  <a:srgbClr val="FF0000"/>
                </a:solidFill>
                <a:latin typeface="Roboto"/>
              </a:rPr>
              <a:t>sumažinamas perteklinis dažų 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naudojimas ir išsiliejimas.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2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rgbClr val="2C34D7"/>
                </a:solidFill>
                <a:latin typeface="Roboto"/>
              </a:rPr>
              <a:t>Naudojant skaitmeninę spaudą sunaudojama </a:t>
            </a:r>
            <a:r>
              <a:rPr lang="lt-LT" sz="3200" dirty="0">
                <a:solidFill>
                  <a:srgbClr val="FF0000"/>
                </a:solidFill>
                <a:latin typeface="Roboto"/>
              </a:rPr>
              <a:t>mažiau vandens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, nes jo nereikia dažymui ar skalbimui.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2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rgbClr val="2C34D7"/>
                </a:solidFill>
                <a:latin typeface="Roboto"/>
              </a:rPr>
              <a:t>Skaitmeniniu spausdinimu tiksliai išgaunamas </a:t>
            </a:r>
            <a:r>
              <a:rPr lang="lt-LT" sz="3200" dirty="0">
                <a:solidFill>
                  <a:srgbClr val="FF0000"/>
                </a:solidFill>
                <a:latin typeface="Roboto"/>
              </a:rPr>
              <a:t>ryškus didelės raiškos dizainas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, todėl jį renkasi tokie dizaineriai kaip „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Patagonia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“ ir 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Stella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 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McCartney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200" dirty="0">
              <a:solidFill>
                <a:srgbClr val="2C34D7"/>
              </a:solidFill>
              <a:latin typeface="Roboto"/>
            </a:endParaRPr>
          </a:p>
          <a:p>
            <a:r>
              <a:rPr lang="lt-LT" sz="3200" dirty="0">
                <a:solidFill>
                  <a:srgbClr val="2C34D7"/>
                </a:solidFill>
                <a:latin typeface="Roboto"/>
              </a:rPr>
              <a:t>Šis metodas keičia madą, nes dizaineriams suteikia daugiau kūrybinės laisvės, greitesnę gamybą ir ekologiškesnę praktiką.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1" y="473075"/>
            <a:ext cx="7010400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250" y="10390743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Photo by </a:t>
            </a:r>
            <a:r>
              <a:rPr lang="en-US" b="0" i="0" dirty="0">
                <a:effectLst/>
                <a:latin typeface="-apple-system"/>
                <a:hlinkClick r:id="rId3"/>
              </a:rPr>
              <a:t>Nagy Arnold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on </a:t>
            </a:r>
            <a:r>
              <a:rPr lang="en-US" b="0" i="0" dirty="0" err="1">
                <a:effectLst/>
                <a:latin typeface="-apple-system"/>
                <a:hlinkClick r:id="rId4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62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36650" y="1463675"/>
            <a:ext cx="13670864" cy="830997"/>
          </a:xfrm>
        </p:spPr>
        <p:txBody>
          <a:bodyPr/>
          <a:lstStyle/>
          <a:p>
            <a:r>
              <a:rPr lang="lt-LT" sz="5400" b="1" dirty="0">
                <a:solidFill>
                  <a:srgbClr val="2C34D7"/>
                </a:solidFill>
              </a:rPr>
              <a:t>Skaitmeninės spaudos būdai madoje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36650" y="2835275"/>
            <a:ext cx="16992600" cy="7391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FF0000"/>
                </a:solidFill>
                <a:latin typeface="Roboto"/>
              </a:rPr>
              <a:t>Tiesioginė spauda ant drabužių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- tai spausdinimas tiesiai ant gatavų drabužių naudojant specialius rašalinius spausdintuvus. Ji dažnai naudojama grafikai ar logotipams ant drabužių spausdinti.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FF0000"/>
                </a:solidFill>
                <a:latin typeface="Roboto"/>
              </a:rPr>
              <a:t>„</a:t>
            </a:r>
            <a:r>
              <a:rPr lang="lt-LT" sz="3600" dirty="0" err="1">
                <a:solidFill>
                  <a:srgbClr val="FF0000"/>
                </a:solidFill>
                <a:latin typeface="Roboto"/>
              </a:rPr>
              <a:t>Roll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-to-</a:t>
            </a:r>
            <a:r>
              <a:rPr lang="lt-LT" sz="3600" dirty="0" err="1">
                <a:solidFill>
                  <a:srgbClr val="FF0000"/>
                </a:solidFill>
                <a:latin typeface="Roboto"/>
              </a:rPr>
              <a:t>Roll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“ spausdinimas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ant ištisinio audinio ritinio vykdomas skaitmeniniu būdu, prieš jį sukarpant ir susiuvant į drabužius. Šis spausdinimas idealiai tinka didelės apimties audinių gamybai, ypač mados prekių ženklams, kurie dideliais kiekiais gamina raštuotus audinius.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FF0000"/>
                </a:solidFill>
                <a:latin typeface="Roboto"/>
              </a:rPr>
              <a:t>Sublimacinė spauda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naudojama poliesterio audiniams, dažus perkeliant nuo popieriaus ant audinio naudojant karštį ir spaudimą. Taikant šį metodą gaunami ryškūs, ilgai išliekantys ir minimaliai </a:t>
            </a:r>
            <a:r>
              <a:rPr lang="lt-LT" sz="3600" dirty="0" err="1">
                <a:solidFill>
                  <a:srgbClr val="2C34D7"/>
                </a:solidFill>
                <a:latin typeface="Roboto"/>
              </a:rPr>
              <a:t>išblukstantys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 ar įtrūkstantys atspaudai.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2C34D7"/>
              </a:solidFill>
              <a:latin typeface="Roboto"/>
            </a:endParaRPr>
          </a:p>
          <a:p>
            <a:endParaRPr lang="en-US" sz="3600" dirty="0">
              <a:solidFill>
                <a:srgbClr val="2C34D7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8432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28700" y="961620"/>
            <a:ext cx="12833350" cy="1661993"/>
          </a:xfrm>
        </p:spPr>
        <p:txBody>
          <a:bodyPr/>
          <a:lstStyle/>
          <a:p>
            <a:r>
              <a:rPr lang="lt-LT" sz="5400" b="1" dirty="0">
                <a:solidFill>
                  <a:srgbClr val="2C34D7"/>
                </a:solidFill>
              </a:rPr>
              <a:t>3D spausdinimas ir išmanioji tekstilė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12850" y="2759075"/>
            <a:ext cx="17830800" cy="5791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Roboto"/>
              </a:rPr>
              <a:t>3D </a:t>
            </a:r>
            <a:r>
              <a:rPr lang="lt-LT" sz="4400" b="1" dirty="0">
                <a:solidFill>
                  <a:srgbClr val="FF0000"/>
                </a:solidFill>
                <a:latin typeface="Roboto"/>
              </a:rPr>
              <a:t>Spausdinimas</a:t>
            </a:r>
            <a:endParaRPr lang="en-US" sz="4400" b="1" dirty="0">
              <a:solidFill>
                <a:srgbClr val="FF0000"/>
              </a:solidFill>
              <a:latin typeface="Roboto"/>
            </a:endParaRPr>
          </a:p>
          <a:p>
            <a:endParaRPr lang="en-US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3D spausdinimas tampa populiariu mados dizainerių pasirinkimu, nes leidžia kurti sudėtingus ir labiau pritaikytus dizainus su minimaliu atliekų kiekiu. Šis spausdinimo būdas naudoja 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perdirbtą plastiką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ir 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biologiškai suyrančius polimerus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, todėl sumažėja mūsų priklausomybė nuo tradicinių audinių ir sumažina atliekų kiekį.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3D spausdinimą savo kolekcijose naudoja „</a:t>
            </a:r>
            <a:r>
              <a:rPr lang="lt-LT" sz="3600" dirty="0" err="1">
                <a:solidFill>
                  <a:srgbClr val="2C34D7"/>
                </a:solidFill>
                <a:latin typeface="Roboto"/>
              </a:rPr>
              <a:t>Adidas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“ ir Iris Van </a:t>
            </a:r>
            <a:r>
              <a:rPr lang="lt-LT" sz="3600" dirty="0" err="1">
                <a:solidFill>
                  <a:srgbClr val="2C34D7"/>
                </a:solidFill>
                <a:latin typeface="Roboto"/>
              </a:rPr>
              <a:t>Herpen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 dizaineriai.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Roboto"/>
              </a:rPr>
              <a:t>Žr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Roboto"/>
              </a:rPr>
              <a:t>atvejo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/>
              </a:rPr>
              <a:t>tyrimą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:  </a:t>
            </a:r>
            <a:r>
              <a:rPr lang="en-US" sz="2800" i="1" dirty="0">
                <a:solidFill>
                  <a:srgbClr val="FF0000"/>
                </a:solidFill>
                <a:latin typeface="Roboto"/>
              </a:rPr>
              <a:t>How Adidas is leveraging 3D Printing in the Footwear Industry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666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0890087" y="0"/>
            <a:ext cx="9211945" cy="11308715"/>
            <a:chOff x="10890087" y="0"/>
            <a:chExt cx="9211945" cy="11308715"/>
          </a:xfrm>
        </p:grpSpPr>
        <p:sp>
          <p:nvSpPr>
            <p:cNvPr id="5" name="object 5"/>
            <p:cNvSpPr/>
            <p:nvPr/>
          </p:nvSpPr>
          <p:spPr>
            <a:xfrm>
              <a:off x="10890087" y="0"/>
              <a:ext cx="9211945" cy="11308715"/>
            </a:xfrm>
            <a:custGeom>
              <a:avLst/>
              <a:gdLst/>
              <a:ahLst/>
              <a:cxnLst/>
              <a:rect l="l" t="t" r="r" b="b"/>
              <a:pathLst>
                <a:path w="9211944" h="11308715">
                  <a:moveTo>
                    <a:pt x="921160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9211604" y="11308556"/>
                  </a:lnTo>
                  <a:lnTo>
                    <a:pt x="9211604" y="0"/>
                  </a:lnTo>
                  <a:close/>
                </a:path>
              </a:pathLst>
            </a:custGeom>
            <a:solidFill>
              <a:srgbClr val="2C34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92993" y="6956589"/>
              <a:ext cx="4433570" cy="2413000"/>
            </a:xfrm>
            <a:custGeom>
              <a:avLst/>
              <a:gdLst/>
              <a:ahLst/>
              <a:cxnLst/>
              <a:rect l="l" t="t" r="r" b="b"/>
              <a:pathLst>
                <a:path w="4433569" h="2413000">
                  <a:moveTo>
                    <a:pt x="320929" y="1376006"/>
                  </a:moveTo>
                  <a:lnTo>
                    <a:pt x="318554" y="1349413"/>
                  </a:lnTo>
                  <a:lnTo>
                    <a:pt x="311416" y="1325765"/>
                  </a:lnTo>
                  <a:lnTo>
                    <a:pt x="309918" y="1323162"/>
                  </a:lnTo>
                  <a:lnTo>
                    <a:pt x="299504" y="1305064"/>
                  </a:lnTo>
                  <a:lnTo>
                    <a:pt x="282829" y="1287284"/>
                  </a:lnTo>
                  <a:lnTo>
                    <a:pt x="262039" y="1273009"/>
                  </a:lnTo>
                  <a:lnTo>
                    <a:pt x="237832" y="1262811"/>
                  </a:lnTo>
                  <a:lnTo>
                    <a:pt x="234048" y="1261973"/>
                  </a:lnTo>
                  <a:lnTo>
                    <a:pt x="234048" y="1370139"/>
                  </a:lnTo>
                  <a:lnTo>
                    <a:pt x="234048" y="1550212"/>
                  </a:lnTo>
                  <a:lnTo>
                    <a:pt x="209575" y="1589468"/>
                  </a:lnTo>
                  <a:lnTo>
                    <a:pt x="179146" y="1597177"/>
                  </a:lnTo>
                  <a:lnTo>
                    <a:pt x="90195" y="1597177"/>
                  </a:lnTo>
                  <a:lnTo>
                    <a:pt x="87655" y="1595005"/>
                  </a:lnTo>
                  <a:lnTo>
                    <a:pt x="87655" y="1325346"/>
                  </a:lnTo>
                  <a:lnTo>
                    <a:pt x="90195" y="1323162"/>
                  </a:lnTo>
                  <a:lnTo>
                    <a:pt x="179146" y="1323162"/>
                  </a:lnTo>
                  <a:lnTo>
                    <a:pt x="217639" y="1337183"/>
                  </a:lnTo>
                  <a:lnTo>
                    <a:pt x="234048" y="1370139"/>
                  </a:lnTo>
                  <a:lnTo>
                    <a:pt x="234048" y="1261973"/>
                  </a:lnTo>
                  <a:lnTo>
                    <a:pt x="210197" y="1256690"/>
                  </a:lnTo>
                  <a:lnTo>
                    <a:pt x="179146" y="1254658"/>
                  </a:lnTo>
                  <a:lnTo>
                    <a:pt x="2514" y="1254658"/>
                  </a:lnTo>
                  <a:lnTo>
                    <a:pt x="0" y="1256830"/>
                  </a:lnTo>
                  <a:lnTo>
                    <a:pt x="0" y="1663509"/>
                  </a:lnTo>
                  <a:lnTo>
                    <a:pt x="2514" y="1665693"/>
                  </a:lnTo>
                  <a:lnTo>
                    <a:pt x="179146" y="1665693"/>
                  </a:lnTo>
                  <a:lnTo>
                    <a:pt x="237832" y="1657540"/>
                  </a:lnTo>
                  <a:lnTo>
                    <a:pt x="282829" y="1633067"/>
                  </a:lnTo>
                  <a:lnTo>
                    <a:pt x="309918" y="1597177"/>
                  </a:lnTo>
                  <a:lnTo>
                    <a:pt x="311416" y="1594573"/>
                  </a:lnTo>
                  <a:lnTo>
                    <a:pt x="318554" y="1570926"/>
                  </a:lnTo>
                  <a:lnTo>
                    <a:pt x="320929" y="1544332"/>
                  </a:lnTo>
                  <a:lnTo>
                    <a:pt x="320929" y="1376006"/>
                  </a:lnTo>
                  <a:close/>
                </a:path>
                <a:path w="4433569" h="2413000">
                  <a:moveTo>
                    <a:pt x="575056" y="2171"/>
                  </a:moveTo>
                  <a:lnTo>
                    <a:pt x="572503" y="0"/>
                  </a:lnTo>
                  <a:lnTo>
                    <a:pt x="293230" y="0"/>
                  </a:lnTo>
                  <a:lnTo>
                    <a:pt x="290715" y="2171"/>
                  </a:lnTo>
                  <a:lnTo>
                    <a:pt x="290715" y="408889"/>
                  </a:lnTo>
                  <a:lnTo>
                    <a:pt x="293230" y="411035"/>
                  </a:lnTo>
                  <a:lnTo>
                    <a:pt x="375818" y="411035"/>
                  </a:lnTo>
                  <a:lnTo>
                    <a:pt x="378358" y="408889"/>
                  </a:lnTo>
                  <a:lnTo>
                    <a:pt x="378358" y="239014"/>
                  </a:lnTo>
                  <a:lnTo>
                    <a:pt x="380923" y="236842"/>
                  </a:lnTo>
                  <a:lnTo>
                    <a:pt x="539724" y="236842"/>
                  </a:lnTo>
                  <a:lnTo>
                    <a:pt x="542277" y="234657"/>
                  </a:lnTo>
                  <a:lnTo>
                    <a:pt x="542277" y="170510"/>
                  </a:lnTo>
                  <a:lnTo>
                    <a:pt x="539724" y="168325"/>
                  </a:lnTo>
                  <a:lnTo>
                    <a:pt x="380923" y="168325"/>
                  </a:lnTo>
                  <a:lnTo>
                    <a:pt x="378358" y="166179"/>
                  </a:lnTo>
                  <a:lnTo>
                    <a:pt x="378358" y="70688"/>
                  </a:lnTo>
                  <a:lnTo>
                    <a:pt x="380923" y="68503"/>
                  </a:lnTo>
                  <a:lnTo>
                    <a:pt x="567436" y="68503"/>
                  </a:lnTo>
                  <a:lnTo>
                    <a:pt x="572503" y="68503"/>
                  </a:lnTo>
                  <a:lnTo>
                    <a:pt x="575056" y="66357"/>
                  </a:lnTo>
                  <a:lnTo>
                    <a:pt x="575056" y="2171"/>
                  </a:lnTo>
                  <a:close/>
                </a:path>
                <a:path w="4433569" h="2413000">
                  <a:moveTo>
                    <a:pt x="690689" y="1256842"/>
                  </a:moveTo>
                  <a:lnTo>
                    <a:pt x="688124" y="1254645"/>
                  </a:lnTo>
                  <a:lnTo>
                    <a:pt x="408863" y="1254645"/>
                  </a:lnTo>
                  <a:lnTo>
                    <a:pt x="406336" y="1256842"/>
                  </a:lnTo>
                  <a:lnTo>
                    <a:pt x="406336" y="1663509"/>
                  </a:lnTo>
                  <a:lnTo>
                    <a:pt x="408863" y="1665693"/>
                  </a:lnTo>
                  <a:lnTo>
                    <a:pt x="683056" y="1665693"/>
                  </a:lnTo>
                  <a:lnTo>
                    <a:pt x="688124" y="1665693"/>
                  </a:lnTo>
                  <a:lnTo>
                    <a:pt x="690689" y="1663509"/>
                  </a:lnTo>
                  <a:lnTo>
                    <a:pt x="690689" y="1599361"/>
                  </a:lnTo>
                  <a:lnTo>
                    <a:pt x="688124" y="1597177"/>
                  </a:lnTo>
                  <a:lnTo>
                    <a:pt x="496544" y="1597177"/>
                  </a:lnTo>
                  <a:lnTo>
                    <a:pt x="493991" y="1595005"/>
                  </a:lnTo>
                  <a:lnTo>
                    <a:pt x="493991" y="1493672"/>
                  </a:lnTo>
                  <a:lnTo>
                    <a:pt x="496544" y="1491500"/>
                  </a:lnTo>
                  <a:lnTo>
                    <a:pt x="655345" y="1491500"/>
                  </a:lnTo>
                  <a:lnTo>
                    <a:pt x="657898" y="1489316"/>
                  </a:lnTo>
                  <a:lnTo>
                    <a:pt x="657898" y="1425168"/>
                  </a:lnTo>
                  <a:lnTo>
                    <a:pt x="655345" y="1422984"/>
                  </a:lnTo>
                  <a:lnTo>
                    <a:pt x="496544" y="1422984"/>
                  </a:lnTo>
                  <a:lnTo>
                    <a:pt x="493991" y="1420799"/>
                  </a:lnTo>
                  <a:lnTo>
                    <a:pt x="493991" y="1325346"/>
                  </a:lnTo>
                  <a:lnTo>
                    <a:pt x="496544" y="1323162"/>
                  </a:lnTo>
                  <a:lnTo>
                    <a:pt x="688124" y="1323162"/>
                  </a:lnTo>
                  <a:lnTo>
                    <a:pt x="690689" y="1320977"/>
                  </a:lnTo>
                  <a:lnTo>
                    <a:pt x="690689" y="1256842"/>
                  </a:lnTo>
                  <a:close/>
                </a:path>
                <a:path w="4433569" h="2413000">
                  <a:moveTo>
                    <a:pt x="955471" y="2171"/>
                  </a:moveTo>
                  <a:lnTo>
                    <a:pt x="952906" y="0"/>
                  </a:lnTo>
                  <a:lnTo>
                    <a:pt x="870331" y="0"/>
                  </a:lnTo>
                  <a:lnTo>
                    <a:pt x="867778" y="2171"/>
                  </a:lnTo>
                  <a:lnTo>
                    <a:pt x="867778" y="302094"/>
                  </a:lnTo>
                  <a:lnTo>
                    <a:pt x="866800" y="311772"/>
                  </a:lnTo>
                  <a:lnTo>
                    <a:pt x="834720" y="345719"/>
                  </a:lnTo>
                  <a:lnTo>
                    <a:pt x="813650" y="349072"/>
                  </a:lnTo>
                  <a:lnTo>
                    <a:pt x="776325" y="349072"/>
                  </a:lnTo>
                  <a:lnTo>
                    <a:pt x="737425" y="335368"/>
                  </a:lnTo>
                  <a:lnTo>
                    <a:pt x="721423" y="302094"/>
                  </a:lnTo>
                  <a:lnTo>
                    <a:pt x="721423" y="2171"/>
                  </a:lnTo>
                  <a:lnTo>
                    <a:pt x="718870" y="0"/>
                  </a:lnTo>
                  <a:lnTo>
                    <a:pt x="637057" y="0"/>
                  </a:lnTo>
                  <a:lnTo>
                    <a:pt x="634504" y="2171"/>
                  </a:lnTo>
                  <a:lnTo>
                    <a:pt x="634504" y="302094"/>
                  </a:lnTo>
                  <a:lnTo>
                    <a:pt x="635127" y="314833"/>
                  </a:lnTo>
                  <a:lnTo>
                    <a:pt x="649935" y="359613"/>
                  </a:lnTo>
                  <a:lnTo>
                    <a:pt x="682815" y="392696"/>
                  </a:lnTo>
                  <a:lnTo>
                    <a:pt x="717981" y="409105"/>
                  </a:lnTo>
                  <a:lnTo>
                    <a:pt x="760666" y="417055"/>
                  </a:lnTo>
                  <a:lnTo>
                    <a:pt x="776325" y="417588"/>
                  </a:lnTo>
                  <a:lnTo>
                    <a:pt x="813650" y="417588"/>
                  </a:lnTo>
                  <a:lnTo>
                    <a:pt x="858481" y="412800"/>
                  </a:lnTo>
                  <a:lnTo>
                    <a:pt x="896277" y="398983"/>
                  </a:lnTo>
                  <a:lnTo>
                    <a:pt x="932878" y="369062"/>
                  </a:lnTo>
                  <a:lnTo>
                    <a:pt x="952893" y="326961"/>
                  </a:lnTo>
                  <a:lnTo>
                    <a:pt x="955471" y="302094"/>
                  </a:lnTo>
                  <a:lnTo>
                    <a:pt x="955471" y="2171"/>
                  </a:lnTo>
                  <a:close/>
                </a:path>
                <a:path w="4433569" h="2413000">
                  <a:moveTo>
                    <a:pt x="1052817" y="1556715"/>
                  </a:moveTo>
                  <a:lnTo>
                    <a:pt x="1045565" y="1513344"/>
                  </a:lnTo>
                  <a:lnTo>
                    <a:pt x="1023442" y="1478445"/>
                  </a:lnTo>
                  <a:lnTo>
                    <a:pt x="986116" y="1449400"/>
                  </a:lnTo>
                  <a:lnTo>
                    <a:pt x="947851" y="1430248"/>
                  </a:lnTo>
                  <a:lnTo>
                    <a:pt x="889000" y="1407134"/>
                  </a:lnTo>
                  <a:lnTo>
                    <a:pt x="881748" y="1403972"/>
                  </a:lnTo>
                  <a:lnTo>
                    <a:pt x="846848" y="1377975"/>
                  </a:lnTo>
                  <a:lnTo>
                    <a:pt x="844664" y="1371422"/>
                  </a:lnTo>
                  <a:lnTo>
                    <a:pt x="844664" y="1363599"/>
                  </a:lnTo>
                  <a:lnTo>
                    <a:pt x="869619" y="1324165"/>
                  </a:lnTo>
                  <a:lnTo>
                    <a:pt x="899566" y="1316621"/>
                  </a:lnTo>
                  <a:lnTo>
                    <a:pt x="910996" y="1316621"/>
                  </a:lnTo>
                  <a:lnTo>
                    <a:pt x="951217" y="1335392"/>
                  </a:lnTo>
                  <a:lnTo>
                    <a:pt x="962088" y="1349248"/>
                  </a:lnTo>
                  <a:lnTo>
                    <a:pt x="966381" y="1354683"/>
                  </a:lnTo>
                  <a:lnTo>
                    <a:pt x="1045184" y="1329029"/>
                  </a:lnTo>
                  <a:lnTo>
                    <a:pt x="1046695" y="1327277"/>
                  </a:lnTo>
                  <a:lnTo>
                    <a:pt x="1046695" y="1322946"/>
                  </a:lnTo>
                  <a:lnTo>
                    <a:pt x="1023962" y="1290320"/>
                  </a:lnTo>
                  <a:lnTo>
                    <a:pt x="979322" y="1260233"/>
                  </a:lnTo>
                  <a:lnTo>
                    <a:pt x="935863" y="1249489"/>
                  </a:lnTo>
                  <a:lnTo>
                    <a:pt x="910996" y="1248143"/>
                  </a:lnTo>
                  <a:lnTo>
                    <a:pt x="899566" y="1248143"/>
                  </a:lnTo>
                  <a:lnTo>
                    <a:pt x="854760" y="1252715"/>
                  </a:lnTo>
                  <a:lnTo>
                    <a:pt x="816940" y="1266228"/>
                  </a:lnTo>
                  <a:lnTo>
                    <a:pt x="780351" y="1296568"/>
                  </a:lnTo>
                  <a:lnTo>
                    <a:pt x="760349" y="1338732"/>
                  </a:lnTo>
                  <a:lnTo>
                    <a:pt x="757783" y="1363599"/>
                  </a:lnTo>
                  <a:lnTo>
                    <a:pt x="758278" y="1375308"/>
                  </a:lnTo>
                  <a:lnTo>
                    <a:pt x="770267" y="1414932"/>
                  </a:lnTo>
                  <a:lnTo>
                    <a:pt x="798271" y="1446174"/>
                  </a:lnTo>
                  <a:lnTo>
                    <a:pt x="841717" y="1472742"/>
                  </a:lnTo>
                  <a:lnTo>
                    <a:pt x="925195" y="1509318"/>
                  </a:lnTo>
                  <a:lnTo>
                    <a:pt x="931951" y="1512608"/>
                  </a:lnTo>
                  <a:lnTo>
                    <a:pt x="963980" y="1541386"/>
                  </a:lnTo>
                  <a:lnTo>
                    <a:pt x="965898" y="1548485"/>
                  </a:lnTo>
                  <a:lnTo>
                    <a:pt x="965898" y="1556715"/>
                  </a:lnTo>
                  <a:lnTo>
                    <a:pt x="940955" y="1595996"/>
                  </a:lnTo>
                  <a:lnTo>
                    <a:pt x="910996" y="1603692"/>
                  </a:lnTo>
                  <a:lnTo>
                    <a:pt x="880516" y="1603692"/>
                  </a:lnTo>
                  <a:lnTo>
                    <a:pt x="843343" y="1589684"/>
                  </a:lnTo>
                  <a:lnTo>
                    <a:pt x="825614" y="1562277"/>
                  </a:lnTo>
                  <a:lnTo>
                    <a:pt x="823595" y="1560652"/>
                  </a:lnTo>
                  <a:lnTo>
                    <a:pt x="819531" y="1560652"/>
                  </a:lnTo>
                  <a:lnTo>
                    <a:pt x="818248" y="1560868"/>
                  </a:lnTo>
                  <a:lnTo>
                    <a:pt x="747852" y="1590662"/>
                  </a:lnTo>
                  <a:lnTo>
                    <a:pt x="746315" y="1592173"/>
                  </a:lnTo>
                  <a:lnTo>
                    <a:pt x="746315" y="1597393"/>
                  </a:lnTo>
                  <a:lnTo>
                    <a:pt x="772566" y="1633334"/>
                  </a:lnTo>
                  <a:lnTo>
                    <a:pt x="823328" y="1664550"/>
                  </a:lnTo>
                  <a:lnTo>
                    <a:pt x="880516" y="1672209"/>
                  </a:lnTo>
                  <a:lnTo>
                    <a:pt x="910996" y="1672209"/>
                  </a:lnTo>
                  <a:lnTo>
                    <a:pt x="955827" y="1667433"/>
                  </a:lnTo>
                  <a:lnTo>
                    <a:pt x="993711" y="1653616"/>
                  </a:lnTo>
                  <a:lnTo>
                    <a:pt x="1030795" y="1623682"/>
                  </a:lnTo>
                  <a:lnTo>
                    <a:pt x="1050328" y="1581607"/>
                  </a:lnTo>
                  <a:lnTo>
                    <a:pt x="1052195" y="1569478"/>
                  </a:lnTo>
                  <a:lnTo>
                    <a:pt x="1052817" y="1556715"/>
                  </a:lnTo>
                  <a:close/>
                </a:path>
                <a:path w="4433569" h="2413000">
                  <a:moveTo>
                    <a:pt x="1206004" y="1256842"/>
                  </a:moveTo>
                  <a:lnTo>
                    <a:pt x="1203439" y="1254645"/>
                  </a:lnTo>
                  <a:lnTo>
                    <a:pt x="1120863" y="1254645"/>
                  </a:lnTo>
                  <a:lnTo>
                    <a:pt x="1118349" y="1256842"/>
                  </a:lnTo>
                  <a:lnTo>
                    <a:pt x="1118349" y="1663509"/>
                  </a:lnTo>
                  <a:lnTo>
                    <a:pt x="1120863" y="1665693"/>
                  </a:lnTo>
                  <a:lnTo>
                    <a:pt x="1198372" y="1665693"/>
                  </a:lnTo>
                  <a:lnTo>
                    <a:pt x="1203439" y="1665693"/>
                  </a:lnTo>
                  <a:lnTo>
                    <a:pt x="1206004" y="1663509"/>
                  </a:lnTo>
                  <a:lnTo>
                    <a:pt x="1206004" y="1256842"/>
                  </a:lnTo>
                  <a:close/>
                </a:path>
                <a:path w="4433569" h="2413000">
                  <a:moveTo>
                    <a:pt x="1290904" y="2171"/>
                  </a:moveTo>
                  <a:lnTo>
                    <a:pt x="1288351" y="0"/>
                  </a:lnTo>
                  <a:lnTo>
                    <a:pt x="1009840" y="0"/>
                  </a:lnTo>
                  <a:lnTo>
                    <a:pt x="1007300" y="2171"/>
                  </a:lnTo>
                  <a:lnTo>
                    <a:pt x="1007300" y="66357"/>
                  </a:lnTo>
                  <a:lnTo>
                    <a:pt x="1009840" y="68503"/>
                  </a:lnTo>
                  <a:lnTo>
                    <a:pt x="1103083" y="68503"/>
                  </a:lnTo>
                  <a:lnTo>
                    <a:pt x="1105636" y="70688"/>
                  </a:lnTo>
                  <a:lnTo>
                    <a:pt x="1105636" y="408889"/>
                  </a:lnTo>
                  <a:lnTo>
                    <a:pt x="1108189" y="411035"/>
                  </a:lnTo>
                  <a:lnTo>
                    <a:pt x="1190002" y="411035"/>
                  </a:lnTo>
                  <a:lnTo>
                    <a:pt x="1192555" y="408889"/>
                  </a:lnTo>
                  <a:lnTo>
                    <a:pt x="1192555" y="70688"/>
                  </a:lnTo>
                  <a:lnTo>
                    <a:pt x="1195108" y="68503"/>
                  </a:lnTo>
                  <a:lnTo>
                    <a:pt x="1283284" y="68503"/>
                  </a:lnTo>
                  <a:lnTo>
                    <a:pt x="1288351" y="68503"/>
                  </a:lnTo>
                  <a:lnTo>
                    <a:pt x="1290904" y="66357"/>
                  </a:lnTo>
                  <a:lnTo>
                    <a:pt x="1290904" y="2171"/>
                  </a:lnTo>
                  <a:close/>
                </a:path>
                <a:path w="4433569" h="2413000">
                  <a:moveTo>
                    <a:pt x="1326032" y="1884146"/>
                  </a:moveTo>
                  <a:lnTo>
                    <a:pt x="1323479" y="1881962"/>
                  </a:lnTo>
                  <a:lnTo>
                    <a:pt x="1044206" y="1881962"/>
                  </a:lnTo>
                  <a:lnTo>
                    <a:pt x="1041679" y="1884146"/>
                  </a:lnTo>
                  <a:lnTo>
                    <a:pt x="1041679" y="2290864"/>
                  </a:lnTo>
                  <a:lnTo>
                    <a:pt x="1044206" y="2293010"/>
                  </a:lnTo>
                  <a:lnTo>
                    <a:pt x="1318412" y="2293010"/>
                  </a:lnTo>
                  <a:lnTo>
                    <a:pt x="1323479" y="2293010"/>
                  </a:lnTo>
                  <a:lnTo>
                    <a:pt x="1326032" y="2290864"/>
                  </a:lnTo>
                  <a:lnTo>
                    <a:pt x="1326032" y="2226678"/>
                  </a:lnTo>
                  <a:lnTo>
                    <a:pt x="1323479" y="2224494"/>
                  </a:lnTo>
                  <a:lnTo>
                    <a:pt x="1131887" y="2224494"/>
                  </a:lnTo>
                  <a:lnTo>
                    <a:pt x="1129334" y="2222347"/>
                  </a:lnTo>
                  <a:lnTo>
                    <a:pt x="1129334" y="2120989"/>
                  </a:lnTo>
                  <a:lnTo>
                    <a:pt x="1131887" y="2118817"/>
                  </a:lnTo>
                  <a:lnTo>
                    <a:pt x="1290688" y="2118817"/>
                  </a:lnTo>
                  <a:lnTo>
                    <a:pt x="1293241" y="2116620"/>
                  </a:lnTo>
                  <a:lnTo>
                    <a:pt x="1293241" y="2052485"/>
                  </a:lnTo>
                  <a:lnTo>
                    <a:pt x="1290688" y="2050288"/>
                  </a:lnTo>
                  <a:lnTo>
                    <a:pt x="1131887" y="2050288"/>
                  </a:lnTo>
                  <a:lnTo>
                    <a:pt x="1129334" y="2048141"/>
                  </a:lnTo>
                  <a:lnTo>
                    <a:pt x="1129334" y="1952663"/>
                  </a:lnTo>
                  <a:lnTo>
                    <a:pt x="1131887" y="1950466"/>
                  </a:lnTo>
                  <a:lnTo>
                    <a:pt x="1323479" y="1950466"/>
                  </a:lnTo>
                  <a:lnTo>
                    <a:pt x="1326032" y="1948319"/>
                  </a:lnTo>
                  <a:lnTo>
                    <a:pt x="1326032" y="1884146"/>
                  </a:lnTo>
                  <a:close/>
                </a:path>
                <a:path w="4433569" h="2413000">
                  <a:moveTo>
                    <a:pt x="1335239" y="1031836"/>
                  </a:moveTo>
                  <a:lnTo>
                    <a:pt x="1334985" y="1030770"/>
                  </a:lnTo>
                  <a:lnTo>
                    <a:pt x="1334465" y="1029893"/>
                  </a:lnTo>
                  <a:lnTo>
                    <a:pt x="1267587" y="864184"/>
                  </a:lnTo>
                  <a:lnTo>
                    <a:pt x="1262049" y="850480"/>
                  </a:lnTo>
                  <a:lnTo>
                    <a:pt x="1262049" y="846785"/>
                  </a:lnTo>
                  <a:lnTo>
                    <a:pt x="1265618" y="843407"/>
                  </a:lnTo>
                  <a:lnTo>
                    <a:pt x="1279829" y="836002"/>
                  </a:lnTo>
                  <a:lnTo>
                    <a:pt x="1286687" y="831126"/>
                  </a:lnTo>
                  <a:lnTo>
                    <a:pt x="1316189" y="796315"/>
                  </a:lnTo>
                  <a:lnTo>
                    <a:pt x="1316507" y="795667"/>
                  </a:lnTo>
                  <a:lnTo>
                    <a:pt x="1320850" y="786904"/>
                  </a:lnTo>
                  <a:lnTo>
                    <a:pt x="1324178" y="776909"/>
                  </a:lnTo>
                  <a:lnTo>
                    <a:pt x="1326184" y="766343"/>
                  </a:lnTo>
                  <a:lnTo>
                    <a:pt x="1326845" y="755205"/>
                  </a:lnTo>
                  <a:lnTo>
                    <a:pt x="1326845" y="748690"/>
                  </a:lnTo>
                  <a:lnTo>
                    <a:pt x="1317320" y="698461"/>
                  </a:lnTo>
                  <a:lnTo>
                    <a:pt x="1288745" y="659968"/>
                  </a:lnTo>
                  <a:lnTo>
                    <a:pt x="1243749" y="635495"/>
                  </a:lnTo>
                  <a:lnTo>
                    <a:pt x="1239964" y="634669"/>
                  </a:lnTo>
                  <a:lnTo>
                    <a:pt x="1239964" y="742823"/>
                  </a:lnTo>
                  <a:lnTo>
                    <a:pt x="1239964" y="748690"/>
                  </a:lnTo>
                  <a:lnTo>
                    <a:pt x="1214996" y="787958"/>
                  </a:lnTo>
                  <a:lnTo>
                    <a:pt x="1185062" y="795667"/>
                  </a:lnTo>
                  <a:lnTo>
                    <a:pt x="1096111" y="795667"/>
                  </a:lnTo>
                  <a:lnTo>
                    <a:pt x="1093571" y="793483"/>
                  </a:lnTo>
                  <a:lnTo>
                    <a:pt x="1093571" y="698030"/>
                  </a:lnTo>
                  <a:lnTo>
                    <a:pt x="1096111" y="695858"/>
                  </a:lnTo>
                  <a:lnTo>
                    <a:pt x="1185062" y="695858"/>
                  </a:lnTo>
                  <a:lnTo>
                    <a:pt x="1223556" y="709866"/>
                  </a:lnTo>
                  <a:lnTo>
                    <a:pt x="1239964" y="742823"/>
                  </a:lnTo>
                  <a:lnTo>
                    <a:pt x="1239964" y="634669"/>
                  </a:lnTo>
                  <a:lnTo>
                    <a:pt x="1216113" y="629386"/>
                  </a:lnTo>
                  <a:lnTo>
                    <a:pt x="1185062" y="627341"/>
                  </a:lnTo>
                  <a:lnTo>
                    <a:pt x="1008430" y="627341"/>
                  </a:lnTo>
                  <a:lnTo>
                    <a:pt x="1005916" y="629526"/>
                  </a:lnTo>
                  <a:lnTo>
                    <a:pt x="1005916" y="1036205"/>
                  </a:lnTo>
                  <a:lnTo>
                    <a:pt x="1008430" y="1038377"/>
                  </a:lnTo>
                  <a:lnTo>
                    <a:pt x="1091006" y="1038377"/>
                  </a:lnTo>
                  <a:lnTo>
                    <a:pt x="1093571" y="1036205"/>
                  </a:lnTo>
                  <a:lnTo>
                    <a:pt x="1093571" y="866355"/>
                  </a:lnTo>
                  <a:lnTo>
                    <a:pt x="1096111" y="864184"/>
                  </a:lnTo>
                  <a:lnTo>
                    <a:pt x="1169047" y="864184"/>
                  </a:lnTo>
                  <a:lnTo>
                    <a:pt x="1175131" y="868083"/>
                  </a:lnTo>
                  <a:lnTo>
                    <a:pt x="1242237" y="1033805"/>
                  </a:lnTo>
                  <a:lnTo>
                    <a:pt x="1244269" y="1036853"/>
                  </a:lnTo>
                  <a:lnTo>
                    <a:pt x="1246530" y="1038377"/>
                  </a:lnTo>
                  <a:lnTo>
                    <a:pt x="1332674" y="1038377"/>
                  </a:lnTo>
                  <a:lnTo>
                    <a:pt x="1335239" y="1036624"/>
                  </a:lnTo>
                  <a:lnTo>
                    <a:pt x="1335239" y="1031836"/>
                  </a:lnTo>
                  <a:close/>
                </a:path>
                <a:path w="4433569" h="2413000">
                  <a:moveTo>
                    <a:pt x="1619211" y="1322959"/>
                  </a:moveTo>
                  <a:lnTo>
                    <a:pt x="1597253" y="1290320"/>
                  </a:lnTo>
                  <a:lnTo>
                    <a:pt x="1552613" y="1260233"/>
                  </a:lnTo>
                  <a:lnTo>
                    <a:pt x="1509153" y="1249476"/>
                  </a:lnTo>
                  <a:lnTo>
                    <a:pt x="1484274" y="1248143"/>
                  </a:lnTo>
                  <a:lnTo>
                    <a:pt x="1433982" y="1248143"/>
                  </a:lnTo>
                  <a:lnTo>
                    <a:pt x="1389164" y="1252715"/>
                  </a:lnTo>
                  <a:lnTo>
                    <a:pt x="1351368" y="1266228"/>
                  </a:lnTo>
                  <a:lnTo>
                    <a:pt x="1314767" y="1296568"/>
                  </a:lnTo>
                  <a:lnTo>
                    <a:pt x="1294752" y="1338732"/>
                  </a:lnTo>
                  <a:lnTo>
                    <a:pt x="1292174" y="1363586"/>
                  </a:lnTo>
                  <a:lnTo>
                    <a:pt x="1292174" y="1556715"/>
                  </a:lnTo>
                  <a:lnTo>
                    <a:pt x="1302092" y="1604035"/>
                  </a:lnTo>
                  <a:lnTo>
                    <a:pt x="1330667" y="1640255"/>
                  </a:lnTo>
                  <a:lnTo>
                    <a:pt x="1375638" y="1663725"/>
                  </a:lnTo>
                  <a:lnTo>
                    <a:pt x="1418336" y="1671675"/>
                  </a:lnTo>
                  <a:lnTo>
                    <a:pt x="1433982" y="1672209"/>
                  </a:lnTo>
                  <a:lnTo>
                    <a:pt x="1471320" y="1672209"/>
                  </a:lnTo>
                  <a:lnTo>
                    <a:pt x="1516151" y="1667433"/>
                  </a:lnTo>
                  <a:lnTo>
                    <a:pt x="1553946" y="1653616"/>
                  </a:lnTo>
                  <a:lnTo>
                    <a:pt x="1590548" y="1623695"/>
                  </a:lnTo>
                  <a:lnTo>
                    <a:pt x="1610550" y="1581607"/>
                  </a:lnTo>
                  <a:lnTo>
                    <a:pt x="1613128" y="1453210"/>
                  </a:lnTo>
                  <a:lnTo>
                    <a:pt x="1441081" y="1451038"/>
                  </a:lnTo>
                  <a:lnTo>
                    <a:pt x="1438529" y="1517370"/>
                  </a:lnTo>
                  <a:lnTo>
                    <a:pt x="1522907" y="1519542"/>
                  </a:lnTo>
                  <a:lnTo>
                    <a:pt x="1525447" y="1521726"/>
                  </a:lnTo>
                  <a:lnTo>
                    <a:pt x="1524469" y="1566405"/>
                  </a:lnTo>
                  <a:lnTo>
                    <a:pt x="1492389" y="1600352"/>
                  </a:lnTo>
                  <a:lnTo>
                    <a:pt x="1471320" y="1603692"/>
                  </a:lnTo>
                  <a:lnTo>
                    <a:pt x="1433982" y="1603692"/>
                  </a:lnTo>
                  <a:lnTo>
                    <a:pt x="1395095" y="1589989"/>
                  </a:lnTo>
                  <a:lnTo>
                    <a:pt x="1379093" y="1556715"/>
                  </a:lnTo>
                  <a:lnTo>
                    <a:pt x="1379093" y="1363586"/>
                  </a:lnTo>
                  <a:lnTo>
                    <a:pt x="1403527" y="1324330"/>
                  </a:lnTo>
                  <a:lnTo>
                    <a:pt x="1433982" y="1316621"/>
                  </a:lnTo>
                  <a:lnTo>
                    <a:pt x="1484274" y="1316621"/>
                  </a:lnTo>
                  <a:lnTo>
                    <a:pt x="1523555" y="1334655"/>
                  </a:lnTo>
                  <a:lnTo>
                    <a:pt x="1540192" y="1358061"/>
                  </a:lnTo>
                  <a:lnTo>
                    <a:pt x="1541983" y="1359052"/>
                  </a:lnTo>
                  <a:lnTo>
                    <a:pt x="1546034" y="1359052"/>
                  </a:lnTo>
                  <a:lnTo>
                    <a:pt x="1547291" y="1358836"/>
                  </a:lnTo>
                  <a:lnTo>
                    <a:pt x="1617713" y="1329042"/>
                  </a:lnTo>
                  <a:lnTo>
                    <a:pt x="1619211" y="1327277"/>
                  </a:lnTo>
                  <a:lnTo>
                    <a:pt x="1619211" y="1325105"/>
                  </a:lnTo>
                  <a:lnTo>
                    <a:pt x="1619211" y="1322959"/>
                  </a:lnTo>
                  <a:close/>
                </a:path>
                <a:path w="4433569" h="2413000">
                  <a:moveTo>
                    <a:pt x="1663687" y="2171"/>
                  </a:moveTo>
                  <a:lnTo>
                    <a:pt x="1661134" y="0"/>
                  </a:lnTo>
                  <a:lnTo>
                    <a:pt x="1578546" y="0"/>
                  </a:lnTo>
                  <a:lnTo>
                    <a:pt x="1576006" y="2171"/>
                  </a:lnTo>
                  <a:lnTo>
                    <a:pt x="1576006" y="302094"/>
                  </a:lnTo>
                  <a:lnTo>
                    <a:pt x="1575028" y="311772"/>
                  </a:lnTo>
                  <a:lnTo>
                    <a:pt x="1542948" y="345719"/>
                  </a:lnTo>
                  <a:lnTo>
                    <a:pt x="1521879" y="349072"/>
                  </a:lnTo>
                  <a:lnTo>
                    <a:pt x="1484541" y="349072"/>
                  </a:lnTo>
                  <a:lnTo>
                    <a:pt x="1445641" y="335368"/>
                  </a:lnTo>
                  <a:lnTo>
                    <a:pt x="1429651" y="302094"/>
                  </a:lnTo>
                  <a:lnTo>
                    <a:pt x="1429651" y="2171"/>
                  </a:lnTo>
                  <a:lnTo>
                    <a:pt x="1427086" y="0"/>
                  </a:lnTo>
                  <a:lnTo>
                    <a:pt x="1345285" y="0"/>
                  </a:lnTo>
                  <a:lnTo>
                    <a:pt x="1342732" y="2171"/>
                  </a:lnTo>
                  <a:lnTo>
                    <a:pt x="1342732" y="302094"/>
                  </a:lnTo>
                  <a:lnTo>
                    <a:pt x="1343355" y="314833"/>
                  </a:lnTo>
                  <a:lnTo>
                    <a:pt x="1358150" y="359613"/>
                  </a:lnTo>
                  <a:lnTo>
                    <a:pt x="1391043" y="392696"/>
                  </a:lnTo>
                  <a:lnTo>
                    <a:pt x="1426197" y="409105"/>
                  </a:lnTo>
                  <a:lnTo>
                    <a:pt x="1468894" y="417055"/>
                  </a:lnTo>
                  <a:lnTo>
                    <a:pt x="1484541" y="417588"/>
                  </a:lnTo>
                  <a:lnTo>
                    <a:pt x="1521879" y="417588"/>
                  </a:lnTo>
                  <a:lnTo>
                    <a:pt x="1566697" y="412800"/>
                  </a:lnTo>
                  <a:lnTo>
                    <a:pt x="1604492" y="398983"/>
                  </a:lnTo>
                  <a:lnTo>
                    <a:pt x="1641106" y="369062"/>
                  </a:lnTo>
                  <a:lnTo>
                    <a:pt x="1661109" y="326961"/>
                  </a:lnTo>
                  <a:lnTo>
                    <a:pt x="1663687" y="302094"/>
                  </a:lnTo>
                  <a:lnTo>
                    <a:pt x="1663687" y="2171"/>
                  </a:lnTo>
                  <a:close/>
                </a:path>
                <a:path w="4433569" h="2413000">
                  <a:moveTo>
                    <a:pt x="1676057" y="629526"/>
                  </a:moveTo>
                  <a:lnTo>
                    <a:pt x="1673504" y="627329"/>
                  </a:lnTo>
                  <a:lnTo>
                    <a:pt x="1394231" y="627329"/>
                  </a:lnTo>
                  <a:lnTo>
                    <a:pt x="1391716" y="629526"/>
                  </a:lnTo>
                  <a:lnTo>
                    <a:pt x="1391716" y="1036205"/>
                  </a:lnTo>
                  <a:lnTo>
                    <a:pt x="1394231" y="1038377"/>
                  </a:lnTo>
                  <a:lnTo>
                    <a:pt x="1668437" y="1038377"/>
                  </a:lnTo>
                  <a:lnTo>
                    <a:pt x="1673504" y="1038377"/>
                  </a:lnTo>
                  <a:lnTo>
                    <a:pt x="1676057" y="1036205"/>
                  </a:lnTo>
                  <a:lnTo>
                    <a:pt x="1676057" y="972045"/>
                  </a:lnTo>
                  <a:lnTo>
                    <a:pt x="1673504" y="969873"/>
                  </a:lnTo>
                  <a:lnTo>
                    <a:pt x="1481924" y="969873"/>
                  </a:lnTo>
                  <a:lnTo>
                    <a:pt x="1479359" y="967689"/>
                  </a:lnTo>
                  <a:lnTo>
                    <a:pt x="1479359" y="866368"/>
                  </a:lnTo>
                  <a:lnTo>
                    <a:pt x="1481924" y="864184"/>
                  </a:lnTo>
                  <a:lnTo>
                    <a:pt x="1640725" y="864184"/>
                  </a:lnTo>
                  <a:lnTo>
                    <a:pt x="1643278" y="861999"/>
                  </a:lnTo>
                  <a:lnTo>
                    <a:pt x="1643278" y="797852"/>
                  </a:lnTo>
                  <a:lnTo>
                    <a:pt x="1640725" y="795667"/>
                  </a:lnTo>
                  <a:lnTo>
                    <a:pt x="1481924" y="795667"/>
                  </a:lnTo>
                  <a:lnTo>
                    <a:pt x="1479359" y="793483"/>
                  </a:lnTo>
                  <a:lnTo>
                    <a:pt x="1479359" y="698030"/>
                  </a:lnTo>
                  <a:lnTo>
                    <a:pt x="1481924" y="695845"/>
                  </a:lnTo>
                  <a:lnTo>
                    <a:pt x="1673504" y="695845"/>
                  </a:lnTo>
                  <a:lnTo>
                    <a:pt x="1676057" y="693674"/>
                  </a:lnTo>
                  <a:lnTo>
                    <a:pt x="1676057" y="629526"/>
                  </a:lnTo>
                  <a:close/>
                </a:path>
                <a:path w="4433569" h="2413000">
                  <a:moveTo>
                    <a:pt x="1727022" y="2003310"/>
                  </a:moveTo>
                  <a:lnTo>
                    <a:pt x="1717497" y="1953094"/>
                  </a:lnTo>
                  <a:lnTo>
                    <a:pt x="1688922" y="1914601"/>
                  </a:lnTo>
                  <a:lnTo>
                    <a:pt x="1643926" y="1890128"/>
                  </a:lnTo>
                  <a:lnTo>
                    <a:pt x="1640141" y="1889290"/>
                  </a:lnTo>
                  <a:lnTo>
                    <a:pt x="1640141" y="1997456"/>
                  </a:lnTo>
                  <a:lnTo>
                    <a:pt x="1640141" y="2177516"/>
                  </a:lnTo>
                  <a:lnTo>
                    <a:pt x="1615668" y="2216797"/>
                  </a:lnTo>
                  <a:lnTo>
                    <a:pt x="1585239" y="2224494"/>
                  </a:lnTo>
                  <a:lnTo>
                    <a:pt x="1496288" y="2224494"/>
                  </a:lnTo>
                  <a:lnTo>
                    <a:pt x="1493748" y="2222347"/>
                  </a:lnTo>
                  <a:lnTo>
                    <a:pt x="1493748" y="1952663"/>
                  </a:lnTo>
                  <a:lnTo>
                    <a:pt x="1496288" y="1950478"/>
                  </a:lnTo>
                  <a:lnTo>
                    <a:pt x="1585239" y="1950478"/>
                  </a:lnTo>
                  <a:lnTo>
                    <a:pt x="1623733" y="1964524"/>
                  </a:lnTo>
                  <a:lnTo>
                    <a:pt x="1640141" y="1997456"/>
                  </a:lnTo>
                  <a:lnTo>
                    <a:pt x="1640141" y="1889290"/>
                  </a:lnTo>
                  <a:lnTo>
                    <a:pt x="1616290" y="1884006"/>
                  </a:lnTo>
                  <a:lnTo>
                    <a:pt x="1585239" y="1881962"/>
                  </a:lnTo>
                  <a:lnTo>
                    <a:pt x="1408607" y="1881962"/>
                  </a:lnTo>
                  <a:lnTo>
                    <a:pt x="1406093" y="1884146"/>
                  </a:lnTo>
                  <a:lnTo>
                    <a:pt x="1406093" y="2290851"/>
                  </a:lnTo>
                  <a:lnTo>
                    <a:pt x="1408607" y="2292997"/>
                  </a:lnTo>
                  <a:lnTo>
                    <a:pt x="1585239" y="2292997"/>
                  </a:lnTo>
                  <a:lnTo>
                    <a:pt x="1643926" y="2284857"/>
                  </a:lnTo>
                  <a:lnTo>
                    <a:pt x="1688922" y="2260371"/>
                  </a:lnTo>
                  <a:lnTo>
                    <a:pt x="1716011" y="2224494"/>
                  </a:lnTo>
                  <a:lnTo>
                    <a:pt x="1727022" y="2171662"/>
                  </a:lnTo>
                  <a:lnTo>
                    <a:pt x="1727022" y="2003310"/>
                  </a:lnTo>
                  <a:close/>
                </a:path>
                <a:path w="4433569" h="2413000">
                  <a:moveTo>
                    <a:pt x="2011832" y="2382786"/>
                  </a:moveTo>
                  <a:lnTo>
                    <a:pt x="290715" y="2382786"/>
                  </a:lnTo>
                  <a:lnTo>
                    <a:pt x="290715" y="2412987"/>
                  </a:lnTo>
                  <a:lnTo>
                    <a:pt x="2011832" y="2412987"/>
                  </a:lnTo>
                  <a:lnTo>
                    <a:pt x="2011832" y="2382786"/>
                  </a:lnTo>
                  <a:close/>
                </a:path>
                <a:path w="4433569" h="2413000">
                  <a:moveTo>
                    <a:pt x="2011832" y="1761998"/>
                  </a:moveTo>
                  <a:lnTo>
                    <a:pt x="290715" y="1761998"/>
                  </a:lnTo>
                  <a:lnTo>
                    <a:pt x="290715" y="1792198"/>
                  </a:lnTo>
                  <a:lnTo>
                    <a:pt x="2011832" y="1792198"/>
                  </a:lnTo>
                  <a:lnTo>
                    <a:pt x="2011832" y="1761998"/>
                  </a:lnTo>
                  <a:close/>
                </a:path>
                <a:path w="4433569" h="2413000">
                  <a:moveTo>
                    <a:pt x="2011832" y="1256842"/>
                  </a:moveTo>
                  <a:lnTo>
                    <a:pt x="2009279" y="1254645"/>
                  </a:lnTo>
                  <a:lnTo>
                    <a:pt x="1928990" y="1254645"/>
                  </a:lnTo>
                  <a:lnTo>
                    <a:pt x="1926450" y="1256842"/>
                  </a:lnTo>
                  <a:lnTo>
                    <a:pt x="1929523" y="1522793"/>
                  </a:lnTo>
                  <a:lnTo>
                    <a:pt x="1773974" y="1257909"/>
                  </a:lnTo>
                  <a:lnTo>
                    <a:pt x="1767116" y="1254645"/>
                  </a:lnTo>
                  <a:lnTo>
                    <a:pt x="1697990" y="1254645"/>
                  </a:lnTo>
                  <a:lnTo>
                    <a:pt x="1695475" y="1256842"/>
                  </a:lnTo>
                  <a:lnTo>
                    <a:pt x="1695475" y="1663509"/>
                  </a:lnTo>
                  <a:lnTo>
                    <a:pt x="1697990" y="1665693"/>
                  </a:lnTo>
                  <a:lnTo>
                    <a:pt x="1779066" y="1665693"/>
                  </a:lnTo>
                  <a:lnTo>
                    <a:pt x="1781619" y="1663509"/>
                  </a:lnTo>
                  <a:lnTo>
                    <a:pt x="1777771" y="1400149"/>
                  </a:lnTo>
                  <a:lnTo>
                    <a:pt x="1934057" y="1662442"/>
                  </a:lnTo>
                  <a:lnTo>
                    <a:pt x="1940953" y="1665693"/>
                  </a:lnTo>
                  <a:lnTo>
                    <a:pt x="2004212" y="1665693"/>
                  </a:lnTo>
                  <a:lnTo>
                    <a:pt x="2009279" y="1665693"/>
                  </a:lnTo>
                  <a:lnTo>
                    <a:pt x="2011832" y="1663509"/>
                  </a:lnTo>
                  <a:lnTo>
                    <a:pt x="2011832" y="1256842"/>
                  </a:lnTo>
                  <a:close/>
                </a:path>
                <a:path w="4433569" h="2413000">
                  <a:moveTo>
                    <a:pt x="2011832" y="1131404"/>
                  </a:moveTo>
                  <a:lnTo>
                    <a:pt x="290715" y="1131404"/>
                  </a:lnTo>
                  <a:lnTo>
                    <a:pt x="290715" y="1161605"/>
                  </a:lnTo>
                  <a:lnTo>
                    <a:pt x="2011832" y="1161605"/>
                  </a:lnTo>
                  <a:lnTo>
                    <a:pt x="2011832" y="1131404"/>
                  </a:lnTo>
                  <a:close/>
                </a:path>
                <a:path w="4433569" h="2413000">
                  <a:moveTo>
                    <a:pt x="2011832" y="491248"/>
                  </a:moveTo>
                  <a:lnTo>
                    <a:pt x="290715" y="491248"/>
                  </a:lnTo>
                  <a:lnTo>
                    <a:pt x="290715" y="521449"/>
                  </a:lnTo>
                  <a:lnTo>
                    <a:pt x="2011832" y="521449"/>
                  </a:lnTo>
                  <a:lnTo>
                    <a:pt x="2011832" y="491248"/>
                  </a:lnTo>
                  <a:close/>
                </a:path>
                <a:path w="4433569" h="2413000">
                  <a:moveTo>
                    <a:pt x="2025129" y="1883714"/>
                  </a:moveTo>
                  <a:lnTo>
                    <a:pt x="2022335" y="1881962"/>
                  </a:lnTo>
                  <a:lnTo>
                    <a:pt x="1968715" y="1881962"/>
                  </a:lnTo>
                  <a:lnTo>
                    <a:pt x="1965159" y="1883283"/>
                  </a:lnTo>
                  <a:lnTo>
                    <a:pt x="1962873" y="1884578"/>
                  </a:lnTo>
                  <a:lnTo>
                    <a:pt x="1961870" y="1885899"/>
                  </a:lnTo>
                  <a:lnTo>
                    <a:pt x="1762874" y="2283879"/>
                  </a:lnTo>
                  <a:lnTo>
                    <a:pt x="1761871" y="2285631"/>
                  </a:lnTo>
                  <a:lnTo>
                    <a:pt x="1761337" y="2286927"/>
                  </a:lnTo>
                  <a:lnTo>
                    <a:pt x="1761337" y="2291296"/>
                  </a:lnTo>
                  <a:lnTo>
                    <a:pt x="1764169" y="2293010"/>
                  </a:lnTo>
                  <a:lnTo>
                    <a:pt x="1817776" y="2293010"/>
                  </a:lnTo>
                  <a:lnTo>
                    <a:pt x="1821307" y="2292578"/>
                  </a:lnTo>
                  <a:lnTo>
                    <a:pt x="1823618" y="2291296"/>
                  </a:lnTo>
                  <a:lnTo>
                    <a:pt x="2023618" y="1891118"/>
                  </a:lnTo>
                  <a:lnTo>
                    <a:pt x="2024634" y="1889366"/>
                  </a:lnTo>
                  <a:lnTo>
                    <a:pt x="2025129" y="1888083"/>
                  </a:lnTo>
                  <a:lnTo>
                    <a:pt x="2025129" y="1887181"/>
                  </a:lnTo>
                  <a:lnTo>
                    <a:pt x="2025129" y="1883714"/>
                  </a:lnTo>
                  <a:close/>
                </a:path>
                <a:path w="4433569" h="2413000">
                  <a:moveTo>
                    <a:pt x="2030780" y="929411"/>
                  </a:moveTo>
                  <a:lnTo>
                    <a:pt x="2023529" y="886028"/>
                  </a:lnTo>
                  <a:lnTo>
                    <a:pt x="2001418" y="851128"/>
                  </a:lnTo>
                  <a:lnTo>
                    <a:pt x="1964080" y="822096"/>
                  </a:lnTo>
                  <a:lnTo>
                    <a:pt x="1925828" y="802932"/>
                  </a:lnTo>
                  <a:lnTo>
                    <a:pt x="1866976" y="779818"/>
                  </a:lnTo>
                  <a:lnTo>
                    <a:pt x="1859724" y="776655"/>
                  </a:lnTo>
                  <a:lnTo>
                    <a:pt x="1824824" y="750658"/>
                  </a:lnTo>
                  <a:lnTo>
                    <a:pt x="1822627" y="744118"/>
                  </a:lnTo>
                  <a:lnTo>
                    <a:pt x="1822627" y="736282"/>
                  </a:lnTo>
                  <a:lnTo>
                    <a:pt x="1847596" y="696849"/>
                  </a:lnTo>
                  <a:lnTo>
                    <a:pt x="1877542" y="689305"/>
                  </a:lnTo>
                  <a:lnTo>
                    <a:pt x="1888972" y="689305"/>
                  </a:lnTo>
                  <a:lnTo>
                    <a:pt x="1929180" y="708075"/>
                  </a:lnTo>
                  <a:lnTo>
                    <a:pt x="1940052" y="721931"/>
                  </a:lnTo>
                  <a:lnTo>
                    <a:pt x="1944357" y="727367"/>
                  </a:lnTo>
                  <a:lnTo>
                    <a:pt x="2023160" y="701713"/>
                  </a:lnTo>
                  <a:lnTo>
                    <a:pt x="2024672" y="699973"/>
                  </a:lnTo>
                  <a:lnTo>
                    <a:pt x="2024672" y="695629"/>
                  </a:lnTo>
                  <a:lnTo>
                    <a:pt x="2001939" y="663003"/>
                  </a:lnTo>
                  <a:lnTo>
                    <a:pt x="1957298" y="632917"/>
                  </a:lnTo>
                  <a:lnTo>
                    <a:pt x="1913839" y="622173"/>
                  </a:lnTo>
                  <a:lnTo>
                    <a:pt x="1888972" y="620826"/>
                  </a:lnTo>
                  <a:lnTo>
                    <a:pt x="1877542" y="620826"/>
                  </a:lnTo>
                  <a:lnTo>
                    <a:pt x="1832737" y="625398"/>
                  </a:lnTo>
                  <a:lnTo>
                    <a:pt x="1794916" y="638924"/>
                  </a:lnTo>
                  <a:lnTo>
                    <a:pt x="1758327" y="669251"/>
                  </a:lnTo>
                  <a:lnTo>
                    <a:pt x="1738325" y="711415"/>
                  </a:lnTo>
                  <a:lnTo>
                    <a:pt x="1735759" y="736282"/>
                  </a:lnTo>
                  <a:lnTo>
                    <a:pt x="1736255" y="747991"/>
                  </a:lnTo>
                  <a:lnTo>
                    <a:pt x="1748243" y="787615"/>
                  </a:lnTo>
                  <a:lnTo>
                    <a:pt x="1776234" y="818870"/>
                  </a:lnTo>
                  <a:lnTo>
                    <a:pt x="1819694" y="845439"/>
                  </a:lnTo>
                  <a:lnTo>
                    <a:pt x="1903171" y="882002"/>
                  </a:lnTo>
                  <a:lnTo>
                    <a:pt x="1909927" y="885291"/>
                  </a:lnTo>
                  <a:lnTo>
                    <a:pt x="1941957" y="914082"/>
                  </a:lnTo>
                  <a:lnTo>
                    <a:pt x="1943862" y="921181"/>
                  </a:lnTo>
                  <a:lnTo>
                    <a:pt x="1943862" y="929411"/>
                  </a:lnTo>
                  <a:lnTo>
                    <a:pt x="1918919" y="968679"/>
                  </a:lnTo>
                  <a:lnTo>
                    <a:pt x="1888972" y="976376"/>
                  </a:lnTo>
                  <a:lnTo>
                    <a:pt x="1858479" y="976376"/>
                  </a:lnTo>
                  <a:lnTo>
                    <a:pt x="1821319" y="962367"/>
                  </a:lnTo>
                  <a:lnTo>
                    <a:pt x="1803590" y="934961"/>
                  </a:lnTo>
                  <a:lnTo>
                    <a:pt x="1801558" y="933348"/>
                  </a:lnTo>
                  <a:lnTo>
                    <a:pt x="1797507" y="933348"/>
                  </a:lnTo>
                  <a:lnTo>
                    <a:pt x="1796211" y="933551"/>
                  </a:lnTo>
                  <a:lnTo>
                    <a:pt x="1725828" y="963358"/>
                  </a:lnTo>
                  <a:lnTo>
                    <a:pt x="1724291" y="964857"/>
                  </a:lnTo>
                  <a:lnTo>
                    <a:pt x="1724291" y="970089"/>
                  </a:lnTo>
                  <a:lnTo>
                    <a:pt x="1750529" y="1006017"/>
                  </a:lnTo>
                  <a:lnTo>
                    <a:pt x="1801291" y="1037234"/>
                  </a:lnTo>
                  <a:lnTo>
                    <a:pt x="1858479" y="1044892"/>
                  </a:lnTo>
                  <a:lnTo>
                    <a:pt x="1888972" y="1044892"/>
                  </a:lnTo>
                  <a:lnTo>
                    <a:pt x="1933803" y="1040130"/>
                  </a:lnTo>
                  <a:lnTo>
                    <a:pt x="1971687" y="1026299"/>
                  </a:lnTo>
                  <a:lnTo>
                    <a:pt x="2008759" y="996378"/>
                  </a:lnTo>
                  <a:lnTo>
                    <a:pt x="2028304" y="954303"/>
                  </a:lnTo>
                  <a:lnTo>
                    <a:pt x="2030158" y="942162"/>
                  </a:lnTo>
                  <a:lnTo>
                    <a:pt x="2030780" y="929411"/>
                  </a:lnTo>
                  <a:close/>
                </a:path>
                <a:path w="4433569" h="2413000">
                  <a:moveTo>
                    <a:pt x="3830548" y="800442"/>
                  </a:moveTo>
                  <a:lnTo>
                    <a:pt x="3541369" y="812419"/>
                  </a:lnTo>
                  <a:lnTo>
                    <a:pt x="3159963" y="1508709"/>
                  </a:lnTo>
                  <a:lnTo>
                    <a:pt x="3453434" y="1501419"/>
                  </a:lnTo>
                  <a:lnTo>
                    <a:pt x="3830548" y="800442"/>
                  </a:lnTo>
                  <a:close/>
                </a:path>
                <a:path w="4433569" h="2413000">
                  <a:moveTo>
                    <a:pt x="4432986" y="1154557"/>
                  </a:moveTo>
                  <a:lnTo>
                    <a:pt x="4431919" y="1101559"/>
                  </a:lnTo>
                  <a:lnTo>
                    <a:pt x="4428756" y="1049731"/>
                  </a:lnTo>
                  <a:lnTo>
                    <a:pt x="4423486" y="998575"/>
                  </a:lnTo>
                  <a:lnTo>
                    <a:pt x="4416171" y="948321"/>
                  </a:lnTo>
                  <a:lnTo>
                    <a:pt x="4406798" y="899045"/>
                  </a:lnTo>
                  <a:lnTo>
                    <a:pt x="4395406" y="850811"/>
                  </a:lnTo>
                  <a:lnTo>
                    <a:pt x="4382033" y="803668"/>
                  </a:lnTo>
                  <a:lnTo>
                    <a:pt x="4366679" y="757682"/>
                  </a:lnTo>
                  <a:lnTo>
                    <a:pt x="4349369" y="712901"/>
                  </a:lnTo>
                  <a:lnTo>
                    <a:pt x="4330141" y="669404"/>
                  </a:lnTo>
                  <a:lnTo>
                    <a:pt x="4309008" y="627240"/>
                  </a:lnTo>
                  <a:lnTo>
                    <a:pt x="4285996" y="586460"/>
                  </a:lnTo>
                  <a:lnTo>
                    <a:pt x="4261129" y="547141"/>
                  </a:lnTo>
                  <a:lnTo>
                    <a:pt x="4234421" y="509333"/>
                  </a:lnTo>
                  <a:lnTo>
                    <a:pt x="4205909" y="473100"/>
                  </a:lnTo>
                  <a:lnTo>
                    <a:pt x="4178566" y="441909"/>
                  </a:lnTo>
                  <a:lnTo>
                    <a:pt x="4178566" y="1154557"/>
                  </a:lnTo>
                  <a:lnTo>
                    <a:pt x="4177334" y="1201191"/>
                  </a:lnTo>
                  <a:lnTo>
                    <a:pt x="4173664" y="1246949"/>
                  </a:lnTo>
                  <a:lnTo>
                    <a:pt x="4167555" y="1291780"/>
                  </a:lnTo>
                  <a:lnTo>
                    <a:pt x="4159046" y="1335595"/>
                  </a:lnTo>
                  <a:lnTo>
                    <a:pt x="4148124" y="1378356"/>
                  </a:lnTo>
                  <a:lnTo>
                    <a:pt x="4134828" y="1419974"/>
                  </a:lnTo>
                  <a:lnTo>
                    <a:pt x="4119181" y="1460385"/>
                  </a:lnTo>
                  <a:lnTo>
                    <a:pt x="4101173" y="1499527"/>
                  </a:lnTo>
                  <a:lnTo>
                    <a:pt x="4080840" y="1537322"/>
                  </a:lnTo>
                  <a:lnTo>
                    <a:pt x="4058196" y="1573733"/>
                  </a:lnTo>
                  <a:lnTo>
                    <a:pt x="4033253" y="1608658"/>
                  </a:lnTo>
                  <a:lnTo>
                    <a:pt x="4006024" y="1642046"/>
                  </a:lnTo>
                  <a:lnTo>
                    <a:pt x="3976547" y="1673834"/>
                  </a:lnTo>
                  <a:lnTo>
                    <a:pt x="3944810" y="1703959"/>
                  </a:lnTo>
                  <a:lnTo>
                    <a:pt x="3910850" y="1732330"/>
                  </a:lnTo>
                  <a:lnTo>
                    <a:pt x="3874681" y="1758911"/>
                  </a:lnTo>
                  <a:lnTo>
                    <a:pt x="3836314" y="1783613"/>
                  </a:lnTo>
                  <a:lnTo>
                    <a:pt x="3795776" y="1806371"/>
                  </a:lnTo>
                  <a:lnTo>
                    <a:pt x="3753066" y="1827136"/>
                  </a:lnTo>
                  <a:lnTo>
                    <a:pt x="3708209" y="1845830"/>
                  </a:lnTo>
                  <a:lnTo>
                    <a:pt x="3661219" y="1862378"/>
                  </a:lnTo>
                  <a:lnTo>
                    <a:pt x="3612121" y="1876717"/>
                  </a:lnTo>
                  <a:lnTo>
                    <a:pt x="3560927" y="1888794"/>
                  </a:lnTo>
                  <a:lnTo>
                    <a:pt x="3507663" y="1898535"/>
                  </a:lnTo>
                  <a:lnTo>
                    <a:pt x="3452330" y="1905863"/>
                  </a:lnTo>
                  <a:lnTo>
                    <a:pt x="3394951" y="1910715"/>
                  </a:lnTo>
                  <a:lnTo>
                    <a:pt x="2959963" y="1905508"/>
                  </a:lnTo>
                  <a:lnTo>
                    <a:pt x="2959963" y="1271549"/>
                  </a:lnTo>
                  <a:lnTo>
                    <a:pt x="3368535" y="544398"/>
                  </a:lnTo>
                  <a:lnTo>
                    <a:pt x="2959963" y="544398"/>
                  </a:lnTo>
                  <a:lnTo>
                    <a:pt x="2959963" y="397446"/>
                  </a:lnTo>
                  <a:lnTo>
                    <a:pt x="3270427" y="397446"/>
                  </a:lnTo>
                  <a:lnTo>
                    <a:pt x="3401161" y="398399"/>
                  </a:lnTo>
                  <a:lnTo>
                    <a:pt x="3465372" y="398373"/>
                  </a:lnTo>
                  <a:lnTo>
                    <a:pt x="3516325" y="400786"/>
                  </a:lnTo>
                  <a:lnTo>
                    <a:pt x="3570859" y="406412"/>
                  </a:lnTo>
                  <a:lnTo>
                    <a:pt x="3623322" y="414972"/>
                  </a:lnTo>
                  <a:lnTo>
                    <a:pt x="3673716" y="426466"/>
                  </a:lnTo>
                  <a:lnTo>
                    <a:pt x="3721989" y="440867"/>
                  </a:lnTo>
                  <a:lnTo>
                    <a:pt x="3768140" y="458190"/>
                  </a:lnTo>
                  <a:lnTo>
                    <a:pt x="3812133" y="478396"/>
                  </a:lnTo>
                  <a:lnTo>
                    <a:pt x="3853942" y="501484"/>
                  </a:lnTo>
                  <a:lnTo>
                    <a:pt x="3893566" y="527456"/>
                  </a:lnTo>
                  <a:lnTo>
                    <a:pt x="3930967" y="556285"/>
                  </a:lnTo>
                  <a:lnTo>
                    <a:pt x="3966121" y="587971"/>
                  </a:lnTo>
                  <a:lnTo>
                    <a:pt x="3996639" y="619912"/>
                  </a:lnTo>
                  <a:lnTo>
                    <a:pt x="4024934" y="654164"/>
                  </a:lnTo>
                  <a:lnTo>
                    <a:pt x="4050957" y="690638"/>
                  </a:lnTo>
                  <a:lnTo>
                    <a:pt x="4074693" y="729208"/>
                  </a:lnTo>
                  <a:lnTo>
                    <a:pt x="4096093" y="769785"/>
                  </a:lnTo>
                  <a:lnTo>
                    <a:pt x="4115104" y="812266"/>
                  </a:lnTo>
                  <a:lnTo>
                    <a:pt x="4131716" y="856564"/>
                  </a:lnTo>
                  <a:lnTo>
                    <a:pt x="4145877" y="902563"/>
                  </a:lnTo>
                  <a:lnTo>
                    <a:pt x="4157548" y="950163"/>
                  </a:lnTo>
                  <a:lnTo>
                    <a:pt x="4166679" y="999261"/>
                  </a:lnTo>
                  <a:lnTo>
                    <a:pt x="4173258" y="1049756"/>
                  </a:lnTo>
                  <a:lnTo>
                    <a:pt x="4177246" y="1101737"/>
                  </a:lnTo>
                  <a:lnTo>
                    <a:pt x="4178566" y="1154557"/>
                  </a:lnTo>
                  <a:lnTo>
                    <a:pt x="4178566" y="441909"/>
                  </a:lnTo>
                  <a:lnTo>
                    <a:pt x="4175595" y="438505"/>
                  </a:lnTo>
                  <a:lnTo>
                    <a:pt x="4143527" y="405599"/>
                  </a:lnTo>
                  <a:lnTo>
                    <a:pt x="4135399" y="398106"/>
                  </a:lnTo>
                  <a:lnTo>
                    <a:pt x="4134675" y="397446"/>
                  </a:lnTo>
                  <a:lnTo>
                    <a:pt x="4108920" y="373735"/>
                  </a:lnTo>
                  <a:lnTo>
                    <a:pt x="4072686" y="343877"/>
                  </a:lnTo>
                  <a:lnTo>
                    <a:pt x="4034866" y="316039"/>
                  </a:lnTo>
                  <a:lnTo>
                    <a:pt x="3995496" y="290220"/>
                  </a:lnTo>
                  <a:lnTo>
                    <a:pt x="3954602" y="266446"/>
                  </a:lnTo>
                  <a:lnTo>
                    <a:pt x="3912247" y="244729"/>
                  </a:lnTo>
                  <a:lnTo>
                    <a:pt x="3868458" y="225082"/>
                  </a:lnTo>
                  <a:lnTo>
                    <a:pt x="3823258" y="207530"/>
                  </a:lnTo>
                  <a:lnTo>
                    <a:pt x="3776700" y="192062"/>
                  </a:lnTo>
                  <a:lnTo>
                    <a:pt x="3728821" y="178701"/>
                  </a:lnTo>
                  <a:lnTo>
                    <a:pt x="3679660" y="167474"/>
                  </a:lnTo>
                  <a:lnTo>
                    <a:pt x="3629253" y="158381"/>
                  </a:lnTo>
                  <a:lnTo>
                    <a:pt x="3577640" y="151434"/>
                  </a:lnTo>
                  <a:lnTo>
                    <a:pt x="3524859" y="146659"/>
                  </a:lnTo>
                  <a:lnTo>
                    <a:pt x="3435108" y="143027"/>
                  </a:lnTo>
                  <a:lnTo>
                    <a:pt x="2705544" y="146850"/>
                  </a:lnTo>
                  <a:lnTo>
                    <a:pt x="2705544" y="975918"/>
                  </a:lnTo>
                  <a:lnTo>
                    <a:pt x="2303475" y="1679943"/>
                  </a:lnTo>
                  <a:lnTo>
                    <a:pt x="2705544" y="1679943"/>
                  </a:lnTo>
                  <a:lnTo>
                    <a:pt x="2705544" y="2150580"/>
                  </a:lnTo>
                  <a:lnTo>
                    <a:pt x="3461054" y="2148916"/>
                  </a:lnTo>
                  <a:lnTo>
                    <a:pt x="3516896" y="2144509"/>
                  </a:lnTo>
                  <a:lnTo>
                    <a:pt x="3571227" y="2137867"/>
                  </a:lnTo>
                  <a:lnTo>
                    <a:pt x="3624021" y="2129040"/>
                  </a:lnTo>
                  <a:lnTo>
                    <a:pt x="3675265" y="2118093"/>
                  </a:lnTo>
                  <a:lnTo>
                    <a:pt x="3724960" y="2105088"/>
                  </a:lnTo>
                  <a:lnTo>
                    <a:pt x="3773093" y="2090102"/>
                  </a:lnTo>
                  <a:lnTo>
                    <a:pt x="3819639" y="2073160"/>
                  </a:lnTo>
                  <a:lnTo>
                    <a:pt x="3864584" y="2054364"/>
                  </a:lnTo>
                  <a:lnTo>
                    <a:pt x="3907929" y="2033739"/>
                  </a:lnTo>
                  <a:lnTo>
                    <a:pt x="3949649" y="2011375"/>
                  </a:lnTo>
                  <a:lnTo>
                    <a:pt x="3989743" y="1987321"/>
                  </a:lnTo>
                  <a:lnTo>
                    <a:pt x="4028186" y="1961642"/>
                  </a:lnTo>
                  <a:lnTo>
                    <a:pt x="4064978" y="1934387"/>
                  </a:lnTo>
                  <a:lnTo>
                    <a:pt x="4100093" y="1905622"/>
                  </a:lnTo>
                  <a:lnTo>
                    <a:pt x="4133519" y="1875421"/>
                  </a:lnTo>
                  <a:lnTo>
                    <a:pt x="4165257" y="1843836"/>
                  </a:lnTo>
                  <a:lnTo>
                    <a:pt x="4195292" y="1810931"/>
                  </a:lnTo>
                  <a:lnTo>
                    <a:pt x="4223601" y="1776768"/>
                  </a:lnTo>
                  <a:lnTo>
                    <a:pt x="4250169" y="1741398"/>
                  </a:lnTo>
                  <a:lnTo>
                    <a:pt x="4274998" y="1704886"/>
                  </a:lnTo>
                  <a:lnTo>
                    <a:pt x="4298061" y="1667306"/>
                  </a:lnTo>
                  <a:lnTo>
                    <a:pt x="4319359" y="1628698"/>
                  </a:lnTo>
                  <a:lnTo>
                    <a:pt x="4338866" y="1589151"/>
                  </a:lnTo>
                  <a:lnTo>
                    <a:pt x="4356582" y="1548701"/>
                  </a:lnTo>
                  <a:lnTo>
                    <a:pt x="4372483" y="1507426"/>
                  </a:lnTo>
                  <a:lnTo>
                    <a:pt x="4386554" y="1465364"/>
                  </a:lnTo>
                  <a:lnTo>
                    <a:pt x="4398797" y="1422603"/>
                  </a:lnTo>
                  <a:lnTo>
                    <a:pt x="4409198" y="1379194"/>
                  </a:lnTo>
                  <a:lnTo>
                    <a:pt x="4417733" y="1335201"/>
                  </a:lnTo>
                  <a:lnTo>
                    <a:pt x="4424388" y="1290675"/>
                  </a:lnTo>
                  <a:lnTo>
                    <a:pt x="4429163" y="1245679"/>
                  </a:lnTo>
                  <a:lnTo>
                    <a:pt x="4432033" y="1200289"/>
                  </a:lnTo>
                  <a:lnTo>
                    <a:pt x="4432986" y="1154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512021" y="5154553"/>
            <a:ext cx="100520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2C34D7"/>
                </a:solidFill>
                <a:latin typeface="Roboto"/>
              </a:rPr>
              <a:t>3.1</a:t>
            </a:r>
            <a:r>
              <a:rPr lang="en-US" sz="3600" dirty="0">
                <a:solidFill>
                  <a:srgbClr val="2C34D7"/>
                </a:solidFill>
                <a:latin typeface="Roboto"/>
              </a:rPr>
              <a:t>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Ekologiškų dažymo ir spausdinimo būdų nauda aplinkai.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b="1" dirty="0">
                <a:solidFill>
                  <a:srgbClr val="2C34D7"/>
                </a:solidFill>
                <a:latin typeface="Roboto"/>
              </a:rPr>
              <a:t>3.2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Natūralus dažymas, dažymas mažais vandens kiekiais ir skaitmeninė spauda. 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8310C516-FC6B-4BA2-B84F-6C762D38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18" y="1235075"/>
            <a:ext cx="9860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2330DC"/>
                </a:solidFill>
                <a:latin typeface="Roboto"/>
              </a:rPr>
              <a:t>Tvarus</a:t>
            </a:r>
            <a:r>
              <a:rPr lang="en-US" sz="5400" b="1" dirty="0">
                <a:solidFill>
                  <a:srgbClr val="2330DC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330DC"/>
                </a:solidFill>
                <a:latin typeface="Roboto"/>
              </a:rPr>
              <a:t>mados</a:t>
            </a:r>
            <a:r>
              <a:rPr lang="en-US" sz="5400" b="1" dirty="0">
                <a:solidFill>
                  <a:srgbClr val="2330DC"/>
                </a:solidFill>
                <a:latin typeface="Roboto"/>
              </a:rPr>
              <a:t> </a:t>
            </a:r>
            <a:r>
              <a:rPr lang="en-US" sz="5400" b="1" dirty="0" err="1">
                <a:solidFill>
                  <a:srgbClr val="2330DC"/>
                </a:solidFill>
                <a:latin typeface="Roboto"/>
              </a:rPr>
              <a:t>dizainas</a:t>
            </a:r>
            <a:br>
              <a:rPr lang="lt-LT" sz="5400" b="1" dirty="0">
                <a:solidFill>
                  <a:srgbClr val="2330DC"/>
                </a:solidFill>
                <a:latin typeface="Roboto"/>
              </a:rPr>
            </a:br>
            <a:br>
              <a:rPr lang="en-US" sz="5400" b="1" dirty="0">
                <a:solidFill>
                  <a:srgbClr val="2330DC"/>
                </a:solidFill>
                <a:latin typeface="Roboto"/>
              </a:rPr>
            </a:br>
            <a:r>
              <a:rPr lang="lt-LT" sz="4800" dirty="0">
                <a:solidFill>
                  <a:srgbClr val="2330DC"/>
                </a:solidFill>
                <a:latin typeface="Roboto"/>
              </a:rPr>
              <a:t>3</a:t>
            </a:r>
            <a:r>
              <a:rPr lang="en-US" sz="4800" dirty="0">
                <a:solidFill>
                  <a:srgbClr val="2330DC"/>
                </a:solidFill>
                <a:latin typeface="Roboto"/>
              </a:rPr>
              <a:t> </a:t>
            </a:r>
            <a:r>
              <a:rPr lang="en-US" sz="4800" dirty="0" err="1">
                <a:solidFill>
                  <a:srgbClr val="2330DC"/>
                </a:solidFill>
                <a:latin typeface="Roboto"/>
              </a:rPr>
              <a:t>modulis</a:t>
            </a:r>
            <a:r>
              <a:rPr lang="en-US" sz="4800" dirty="0">
                <a:solidFill>
                  <a:srgbClr val="2330DC"/>
                </a:solidFill>
                <a:latin typeface="Roboto"/>
              </a:rPr>
              <a:t>: </a:t>
            </a:r>
            <a:r>
              <a:rPr lang="en-US" sz="4800" dirty="0" err="1">
                <a:solidFill>
                  <a:srgbClr val="2330DC"/>
                </a:solidFill>
              </a:rPr>
              <a:t>Ekologiški</a:t>
            </a:r>
            <a:r>
              <a:rPr lang="en-US" sz="4800" dirty="0">
                <a:solidFill>
                  <a:srgbClr val="2330DC"/>
                </a:solidFill>
              </a:rPr>
              <a:t> </a:t>
            </a:r>
            <a:r>
              <a:rPr lang="en-US" sz="4800" dirty="0" err="1">
                <a:solidFill>
                  <a:srgbClr val="2330DC"/>
                </a:solidFill>
              </a:rPr>
              <a:t>dažymo</a:t>
            </a:r>
            <a:r>
              <a:rPr lang="en-US" sz="4800" dirty="0">
                <a:solidFill>
                  <a:srgbClr val="2330DC"/>
                </a:solidFill>
              </a:rPr>
              <a:t> </a:t>
            </a:r>
            <a:r>
              <a:rPr lang="en-US" sz="4800" dirty="0" err="1">
                <a:solidFill>
                  <a:srgbClr val="2330DC"/>
                </a:solidFill>
              </a:rPr>
              <a:t>ir</a:t>
            </a:r>
            <a:r>
              <a:rPr lang="en-US" sz="4800" dirty="0">
                <a:solidFill>
                  <a:srgbClr val="2330DC"/>
                </a:solidFill>
              </a:rPr>
              <a:t> </a:t>
            </a:r>
            <a:br>
              <a:rPr lang="en-US" sz="4800" dirty="0">
                <a:solidFill>
                  <a:srgbClr val="2330DC"/>
                </a:solidFill>
              </a:rPr>
            </a:br>
            <a:r>
              <a:rPr lang="en-US" sz="4800" dirty="0" err="1">
                <a:solidFill>
                  <a:srgbClr val="2330DC"/>
                </a:solidFill>
              </a:rPr>
              <a:t>spausdinimo</a:t>
            </a:r>
            <a:r>
              <a:rPr lang="en-US" sz="4800" dirty="0">
                <a:solidFill>
                  <a:srgbClr val="2330DC"/>
                </a:solidFill>
              </a:rPr>
              <a:t> </a:t>
            </a:r>
            <a:r>
              <a:rPr lang="en-US" sz="4800" dirty="0" err="1">
                <a:solidFill>
                  <a:srgbClr val="2330DC"/>
                </a:solidFill>
              </a:rPr>
              <a:t>būdai</a:t>
            </a:r>
            <a:endParaRPr lang="en-US" sz="4800" b="0" dirty="0">
              <a:effectLst/>
            </a:endParaRPr>
          </a:p>
        </p:txBody>
      </p:sp>
      <p:pic>
        <p:nvPicPr>
          <p:cNvPr id="8" name="939AF575-6AF6-4BB3-9126-7EC897DBCBA2" descr="279A45AE-D265-492E-93B7-E685D366C955">
            <a:extLst>
              <a:ext uri="{FF2B5EF4-FFF2-40B4-BE49-F238E27FC236}">
                <a16:creationId xmlns:a16="http://schemas.microsoft.com/office/drawing/2014/main" id="{8610E636-287E-4B9D-BC8A-DBA999C7A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" y="9859582"/>
            <a:ext cx="3889950" cy="82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DBAA8A-7EE4-4634-B3FC-034AC3D90245}"/>
              </a:ext>
            </a:extLst>
          </p:cNvPr>
          <p:cNvSpPr/>
          <p:nvPr/>
        </p:nvSpPr>
        <p:spPr>
          <a:xfrm>
            <a:off x="587828" y="9236075"/>
            <a:ext cx="5104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2330DC"/>
                </a:solidFill>
                <a:effectLst/>
                <a:latin typeface="Roboto"/>
              </a:rPr>
              <a:t>2023-1-CY01-KA220-HED-000160668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13" name="Picture 4" descr="https://lh7-rt.googleusercontent.com/slidesz/AGV_vUffSp5bllk2jB8Mwq76zoIQ01fRSpNs5_DCTPNm8ODP69441V8lnW5q8JnDzOQlirFxu4dIlzQ4TuqNLqYCzr04LLPcCsNuS9lfYxSbmVPpkzigG5QocTgeoNODXiJs8x3zSDDKudw59XMQOipYEl8=s2048?key=9qSaRybv1hlA63CeB85maj2S">
            <a:extLst>
              <a:ext uri="{FF2B5EF4-FFF2-40B4-BE49-F238E27FC236}">
                <a16:creationId xmlns:a16="http://schemas.microsoft.com/office/drawing/2014/main" id="{3D5D2CB6-0253-4DC3-98AE-6444083F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9693275"/>
            <a:ext cx="3025321" cy="10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F4A44F-4862-4ADD-801E-3E1F37EAC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9769475"/>
            <a:ext cx="2923491" cy="10677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006475"/>
            <a:ext cx="12060139" cy="9046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429" y="10302875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b="0" i="0" dirty="0">
                <a:solidFill>
                  <a:srgbClr val="000000"/>
                </a:solidFill>
                <a:effectLst/>
                <a:latin typeface="-apple-system"/>
              </a:rPr>
              <a:t>Foto: </a:t>
            </a:r>
            <a:r>
              <a:rPr lang="en-US" b="0" i="0" dirty="0">
                <a:effectLst/>
                <a:latin typeface="-apple-system"/>
                <a:hlinkClick r:id="rId3"/>
              </a:rPr>
              <a:t>Arno </a:t>
            </a:r>
            <a:r>
              <a:rPr lang="en-US" b="0" i="0" dirty="0" err="1">
                <a:effectLst/>
                <a:latin typeface="-apple-system"/>
                <a:hlinkClick r:id="rId3"/>
              </a:rPr>
              <a:t>Senoner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on </a:t>
            </a:r>
            <a:r>
              <a:rPr lang="en-US" b="0" i="0" dirty="0" err="1">
                <a:effectLst/>
                <a:latin typeface="-apple-system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468898" y="6950075"/>
            <a:ext cx="5638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dirty="0">
                <a:solidFill>
                  <a:srgbClr val="FDA800"/>
                </a:solidFill>
                <a:latin typeface="Roboto"/>
              </a:rPr>
            </a:br>
            <a:r>
              <a:rPr lang="lt-LT" sz="3600" b="0" i="0" dirty="0">
                <a:solidFill>
                  <a:srgbClr val="FF0000"/>
                </a:solidFill>
                <a:effectLst/>
                <a:latin typeface="Roboto"/>
              </a:rPr>
              <a:t>4D FWD 2M - sportiniai bateliai, kurių dalys atspausdintos 3D spausdintuvu.</a:t>
            </a:r>
          </a:p>
        </p:txBody>
      </p:sp>
    </p:spTree>
    <p:extLst>
      <p:ext uri="{BB962C8B-B14F-4D97-AF65-F5344CB8AC3E}">
        <p14:creationId xmlns:p14="http://schemas.microsoft.com/office/powerpoint/2010/main" val="3022797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04774" y="1825625"/>
            <a:ext cx="17834076" cy="870585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t-LT" sz="4400" b="1" dirty="0">
                <a:solidFill>
                  <a:srgbClr val="FF0000"/>
                </a:solidFill>
                <a:latin typeface="Roboto"/>
              </a:rPr>
              <a:t>Išmanioji tekstilė</a:t>
            </a:r>
          </a:p>
          <a:p>
            <a:endParaRPr lang="en-US" sz="4400" b="1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Išmanioji tekstilė - tai tekstilė su jutikliais ir elektroniniais komponentais. Jų paskirtis - reguliuoti kūno temperatūrą, stebėti sveikatos rodiklius ir net keisti spalvą.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Išmaniosios tekstilės idėja - mažinti drabužių poreikį, taigi skatinti tvaresnį garderobą.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Roboto"/>
              </a:rPr>
              <a:t>Žr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Roboto"/>
              </a:rPr>
              <a:t>šią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/>
              </a:rPr>
              <a:t>informaciją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0000"/>
                </a:solidFill>
              </a:rPr>
              <a:t>Smart Textiles: The Next Frontier in Fashion Design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0000"/>
                </a:solidFill>
                <a:latin typeface="Roboto"/>
              </a:rPr>
              <a:t>Eco-Friendly Fashion: How Sustainable Clothing Printing is Changing the Industry</a:t>
            </a:r>
            <a:endParaRPr lang="en-US" sz="2800" dirty="0">
              <a:solidFill>
                <a:srgbClr val="FF0000"/>
              </a:solidFill>
              <a:latin typeface="Roboto"/>
            </a:endParaRPr>
          </a:p>
          <a:p>
            <a:endParaRPr lang="en-US" sz="3200" dirty="0">
              <a:solidFill>
                <a:srgbClr val="2C34D7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C34D7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7481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5250" y="1082675"/>
            <a:ext cx="6141084" cy="830997"/>
          </a:xfrm>
        </p:spPr>
        <p:txBody>
          <a:bodyPr/>
          <a:lstStyle/>
          <a:p>
            <a:r>
              <a:rPr lang="lt-LT" sz="5400" dirty="0">
                <a:solidFill>
                  <a:srgbClr val="2C34D7"/>
                </a:solidFill>
              </a:rPr>
              <a:t>Nuorodos</a:t>
            </a:r>
            <a:endParaRPr lang="en-US" sz="5400" dirty="0">
              <a:solidFill>
                <a:srgbClr val="2C34D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250" y="2454275"/>
            <a:ext cx="1592580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Bella + Canvas (2019) </a:t>
            </a:r>
            <a:r>
              <a:rPr lang="en-US" sz="2800" i="1" dirty="0">
                <a:latin typeface="Roboto"/>
              </a:rPr>
              <a:t>How Fabric is Dyed in a Massive and Eco-Friendly Way.</a:t>
            </a:r>
            <a:r>
              <a:rPr lang="en-US" sz="2800" dirty="0">
                <a:latin typeface="Roboto"/>
              </a:rPr>
              <a:t> Available at: </a:t>
            </a:r>
            <a:r>
              <a:rPr lang="en-US" sz="2800" dirty="0">
                <a:latin typeface="Roboto"/>
                <a:hlinkClick r:id="rId2"/>
              </a:rPr>
              <a:t>www.youtube.com/watch?v=e06-glNxOTE</a:t>
            </a: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boto"/>
              </a:rPr>
              <a:t>Blum, P. (2021) </a:t>
            </a:r>
            <a:r>
              <a:rPr lang="en-US" sz="2800" i="1" dirty="0">
                <a:solidFill>
                  <a:schemeClr val="tx1"/>
                </a:solidFill>
                <a:latin typeface="Roboto"/>
              </a:rPr>
              <a:t>Circular Fashion: Making the Fashion Industry Sustainable.</a:t>
            </a:r>
            <a:r>
              <a:rPr lang="en-US" sz="2800" dirty="0">
                <a:solidFill>
                  <a:schemeClr val="tx1"/>
                </a:solidFill>
                <a:latin typeface="Roboto"/>
              </a:rPr>
              <a:t> UK: Laurence King Publishing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Dann, TA (2021) </a:t>
            </a:r>
            <a:r>
              <a:rPr lang="en-US" sz="2800" i="1" dirty="0"/>
              <a:t>How to make eco print on fabric | Tutorial</a:t>
            </a:r>
            <a:r>
              <a:rPr lang="en-US" sz="2800" i="1" dirty="0">
                <a:latin typeface="Roboto"/>
              </a:rPr>
              <a:t>. </a:t>
            </a:r>
            <a:r>
              <a:rPr lang="en-US" sz="2800" dirty="0">
                <a:latin typeface="Roboto"/>
              </a:rPr>
              <a:t>Available at: </a:t>
            </a:r>
            <a:r>
              <a:rPr lang="en-US" sz="2800" dirty="0">
                <a:latin typeface="Roboto"/>
                <a:hlinkClick r:id="rId3"/>
              </a:rPr>
              <a:t>www.youtube.com/watch?v=oW618--w918&amp;t=4s</a:t>
            </a:r>
            <a:endParaRPr lang="en-US" sz="2800" dirty="0">
              <a:latin typeface="Roboto"/>
            </a:endParaRPr>
          </a:p>
          <a:p>
            <a:endParaRPr lang="en-US" sz="2800" i="1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Roboto"/>
              </a:rPr>
              <a:t> </a:t>
            </a:r>
            <a:r>
              <a:rPr lang="en-US" sz="2800" dirty="0" err="1">
                <a:latin typeface="Roboto"/>
              </a:rPr>
              <a:t>Euronews</a:t>
            </a:r>
            <a:r>
              <a:rPr lang="en-US" sz="2800" dirty="0">
                <a:latin typeface="Roboto"/>
              </a:rPr>
              <a:t> Next (2017) </a:t>
            </a:r>
            <a:r>
              <a:rPr lang="en-US" sz="2800" i="1" dirty="0">
                <a:latin typeface="Roboto"/>
              </a:rPr>
              <a:t>Dyed without waste - developing a process to save water in the textile industry.</a:t>
            </a:r>
            <a:r>
              <a:rPr lang="en-US" sz="2800" dirty="0">
                <a:latin typeface="Roboto"/>
              </a:rPr>
              <a:t> Available at: </a:t>
            </a:r>
            <a:r>
              <a:rPr lang="en-US" sz="2800" dirty="0">
                <a:latin typeface="Roboto"/>
                <a:hlinkClick r:id="rId4"/>
              </a:rPr>
              <a:t>www.youtube.com/watch?v=BHiSlnq9Kaw</a:t>
            </a: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Fisher, E. (2024) Eileen Fisher. Available at:  </a:t>
            </a:r>
            <a:r>
              <a:rPr lang="en-US" sz="2800" dirty="0">
                <a:latin typeface="Roboto"/>
                <a:hlinkClick r:id="rId5"/>
              </a:rPr>
              <a:t>www.eileenfisher.com/a-sustainable-life/first-life</a:t>
            </a:r>
            <a:r>
              <a:rPr lang="en-US" sz="2800">
                <a:latin typeface="Roboto"/>
                <a:hlinkClick r:id="rId5"/>
              </a:rPr>
              <a:t>.html</a:t>
            </a:r>
            <a:endParaRPr lang="en-US" sz="2800">
              <a:latin typeface="Roboto"/>
            </a:endParaRPr>
          </a:p>
          <a:p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boto"/>
              </a:rPr>
              <a:t>Fletcher, K. (2014) </a:t>
            </a:r>
            <a:r>
              <a:rPr lang="en-US" sz="2800" i="1" dirty="0">
                <a:solidFill>
                  <a:schemeClr val="tx1"/>
                </a:solidFill>
                <a:latin typeface="Roboto"/>
              </a:rPr>
              <a:t>Sustainable Fashion and Textiles: Design Journeys</a:t>
            </a:r>
            <a:r>
              <a:rPr lang="en-US" sz="2800" dirty="0">
                <a:solidFill>
                  <a:schemeClr val="tx1"/>
                </a:solidFill>
                <a:latin typeface="Roboto"/>
              </a:rPr>
              <a:t>. 2</a:t>
            </a:r>
            <a:r>
              <a:rPr lang="en-US" sz="2800" baseline="30000" dirty="0">
                <a:solidFill>
                  <a:schemeClr val="tx1"/>
                </a:solidFill>
                <a:latin typeface="Roboto"/>
              </a:rPr>
              <a:t>nd</a:t>
            </a:r>
            <a:r>
              <a:rPr lang="en-US" sz="2800" dirty="0">
                <a:solidFill>
                  <a:schemeClr val="tx1"/>
                </a:solidFill>
                <a:latin typeface="Roboto"/>
              </a:rPr>
              <a:t> edition. NY: Routledge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5167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6650" y="1844675"/>
            <a:ext cx="184404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Manufacture3D (2024) </a:t>
            </a:r>
            <a:r>
              <a:rPr lang="en-US" sz="2800" i="1" dirty="0">
                <a:latin typeface="Roboto"/>
              </a:rPr>
              <a:t>How Adidas is leveraging 3D Printing in the Footwear Industry</a:t>
            </a:r>
            <a:r>
              <a:rPr lang="en-US" sz="2800" dirty="0">
                <a:latin typeface="Roboto"/>
              </a:rPr>
              <a:t>. Available at: </a:t>
            </a:r>
            <a:r>
              <a:rPr lang="en-US" sz="2800" dirty="0">
                <a:latin typeface="Roboto"/>
                <a:hlinkClick r:id="rId2"/>
              </a:rPr>
              <a:t>www.manufactur3dmag.com/how-adidas-is-leveraging-3d-printing-in-the-footwear-industry/</a:t>
            </a: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Medium (2023) </a:t>
            </a:r>
            <a:r>
              <a:rPr lang="en-US" sz="2800" i="1" dirty="0"/>
              <a:t>Smart Textiles: The Next Frontier in Fashion Design. </a:t>
            </a:r>
            <a:r>
              <a:rPr lang="en-US" sz="2800" dirty="0"/>
              <a:t>Available at:</a:t>
            </a:r>
          </a:p>
          <a:p>
            <a:r>
              <a:rPr lang="en-US" sz="2800" dirty="0">
                <a:hlinkClick r:id="rId3"/>
              </a:rPr>
              <a:t>www.medium.com/@Geniemode/smart-textiles-the-next-frontier-in-fashion-design-e85e0afdf483</a:t>
            </a:r>
            <a:endParaRPr lang="en-US" sz="2800" dirty="0"/>
          </a:p>
          <a:p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Rethinking the Future. (2022) </a:t>
            </a:r>
            <a:r>
              <a:rPr lang="en-US" sz="2800" i="1" dirty="0">
                <a:latin typeface="Roboto"/>
              </a:rPr>
              <a:t>Eco-Friendly Fashion: How Sustainable Clothing Printing is Changing the Industry. </a:t>
            </a:r>
            <a:r>
              <a:rPr lang="en-US" sz="2800" dirty="0">
                <a:latin typeface="Roboto"/>
              </a:rPr>
              <a:t>Available at: </a:t>
            </a:r>
            <a:r>
              <a:rPr lang="en-US" sz="2800" dirty="0">
                <a:latin typeface="Roboto"/>
                <a:hlinkClick r:id="rId4"/>
              </a:rPr>
              <a:t>www.re-thinkingthefuture.com/technologies/gp1957-eco-friendly-fashion-how-sustainable-clothing-printing-is-changing-the-industry/</a:t>
            </a: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Roboto"/>
              </a:rPr>
              <a:t>Sayol</a:t>
            </a:r>
            <a:r>
              <a:rPr lang="en-US" sz="2800" dirty="0">
                <a:latin typeface="Roboto"/>
              </a:rPr>
              <a:t>, I. (2015) </a:t>
            </a:r>
            <a:r>
              <a:rPr lang="en-US" sz="2800" i="1" dirty="0">
                <a:latin typeface="Roboto"/>
              </a:rPr>
              <a:t>Smart Fabrics, a technology that revolutionizes experiences. </a:t>
            </a:r>
            <a:r>
              <a:rPr lang="en-US" sz="2800" dirty="0">
                <a:latin typeface="Roboto"/>
              </a:rPr>
              <a:t>Available at: </a:t>
            </a:r>
          </a:p>
          <a:p>
            <a:r>
              <a:rPr lang="en-US" sz="2800" dirty="0">
                <a:latin typeface="Roboto"/>
                <a:hlinkClick r:id="rId5"/>
              </a:rPr>
              <a:t>www.ignasisayol.com/en/smart-textiles-can-be-programmed-to-monitor-things-like-biometrics-measurements-of-physical-attributes-or-behaviours-like-heart-rate-which-could-help-athletes-dieters-and-physicians-observing-pat/</a:t>
            </a:r>
            <a:endParaRPr lang="en-US" sz="2800" dirty="0">
              <a:latin typeface="Roboto"/>
            </a:endParaRPr>
          </a:p>
          <a:p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Roboto"/>
              </a:rPr>
              <a:t>Victoria &amp; Albert Museum (2015) </a:t>
            </a:r>
            <a:r>
              <a:rPr lang="en-US" sz="2800" i="1" dirty="0">
                <a:latin typeface="Roboto"/>
              </a:rPr>
              <a:t>How Was it Made? Indigo Dyeing</a:t>
            </a:r>
            <a:r>
              <a:rPr lang="en-US" sz="2800" dirty="0">
                <a:latin typeface="Roboto"/>
              </a:rPr>
              <a:t>. Available at: </a:t>
            </a:r>
            <a:r>
              <a:rPr lang="en-US" sz="2800" dirty="0">
                <a:solidFill>
                  <a:srgbClr val="FF0000"/>
                </a:solidFill>
                <a:hlinkClick r:id="rId6"/>
              </a:rPr>
              <a:t>www.youtube.com/watch?v=hes05oYzd6c</a:t>
            </a: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Roboto"/>
            </a:endParaRPr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87830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650" y="1013678"/>
            <a:ext cx="6141084" cy="830997"/>
          </a:xfrm>
        </p:spPr>
        <p:txBody>
          <a:bodyPr/>
          <a:lstStyle/>
          <a:p>
            <a:r>
              <a:rPr lang="lt-LT" sz="5400" b="1" dirty="0">
                <a:solidFill>
                  <a:srgbClr val="2C34D7"/>
                </a:solidFill>
              </a:rPr>
              <a:t>APŽVALGA</a:t>
            </a:r>
            <a:endParaRPr lang="en-US" sz="5400" b="1" dirty="0">
              <a:solidFill>
                <a:srgbClr val="2C34D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0" y="434975"/>
            <a:ext cx="6934200" cy="10401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90408" y="10399676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-apple-system"/>
              </a:rPr>
              <a:t>Photo by </a:t>
            </a:r>
            <a:r>
              <a:rPr lang="pt-BR" b="0" i="0" dirty="0">
                <a:effectLst/>
                <a:latin typeface="-apple-system"/>
                <a:hlinkClick r:id="rId3"/>
              </a:rPr>
              <a:t>Jorge Fernández Salas</a:t>
            </a:r>
            <a:r>
              <a:rPr lang="pt-BR" b="0" i="0" dirty="0">
                <a:solidFill>
                  <a:srgbClr val="000000"/>
                </a:solidFill>
                <a:effectLst/>
                <a:latin typeface="-apple-system"/>
              </a:rPr>
              <a:t> on </a:t>
            </a:r>
            <a:r>
              <a:rPr lang="pt-BR" b="0" i="0" dirty="0">
                <a:effectLst/>
                <a:latin typeface="-apple-system"/>
                <a:hlinkClick r:id="rId4"/>
              </a:rPr>
              <a:t>Unsplas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84250" y="2132444"/>
            <a:ext cx="11402034" cy="8135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3200" b="1" dirty="0">
                <a:solidFill>
                  <a:srgbClr val="2C34D7"/>
                </a:solidFill>
                <a:latin typeface="Roboto"/>
              </a:rPr>
              <a:t>3 modulyje 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analizuojami ekologiški dažymo ir spausdinimo būdai, kurie tapo labai svarbūs mados ir tekstilės pramonėje.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rgbClr val="2C34D7"/>
                </a:solidFill>
                <a:latin typeface="Roboto"/>
              </a:rPr>
              <a:t>Tradiciniai dažymo ir spausdinimo metodai dažnai susiję su kenksmingų cheminių medžiagų naudojimu, per dideliu vandens suvartojimu ir teršalų patekimu į vandens sistemas.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rgbClr val="2C34D7"/>
                </a:solidFill>
                <a:latin typeface="Roboto"/>
              </a:rPr>
              <a:t>Šiame modulyje aptariami natūralūs dažymo ir marginimo būdai, kuriuos taikant naudojami švaresni procesai ir daugiausia dėmesio skiriama vandens ir cheminių medžiagų naudojimo mažinimui. </a:t>
            </a:r>
            <a:r>
              <a:rPr lang="en-US" sz="3200" dirty="0">
                <a:solidFill>
                  <a:srgbClr val="2C34D7"/>
                </a:solidFill>
                <a:latin typeface="Roboto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7687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205" y="1082675"/>
            <a:ext cx="16775290" cy="1661993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3.1 </a:t>
            </a:r>
            <a:r>
              <a:rPr lang="lt-LT" sz="5400" dirty="0">
                <a:solidFill>
                  <a:schemeClr val="bg1"/>
                </a:solidFill>
              </a:rPr>
              <a:t>Ekologiškų dažymo ir spausdinimo būdų nauda aplinkai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3597275"/>
            <a:ext cx="18093690" cy="597086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bg1"/>
                </a:solidFill>
                <a:latin typeface="Roboto"/>
              </a:rPr>
              <a:t>Ekologiški dažymo ir spausdinimo būdai yra svarbūs kuriant tvaresnę mados ir tekstilės pramonę.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bg1"/>
                </a:solidFill>
                <a:latin typeface="Roboto"/>
              </a:rPr>
              <a:t>Audinių dažai ir audinių dažymo būdai daro labai didelį poveikį aplinkai.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bg1"/>
                </a:solidFill>
                <a:latin typeface="Roboto"/>
              </a:rPr>
              <a:t>Audinių dažuose ir audinių apdailos medžiagose esančių kenksmingų cheminių medžiagų naudojimas, didelis sunaudojamos energijos kiekis ir susidarančios nuotekos daro neigiamą poveikį aplinkai. 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rgbClr val="FDA800"/>
                </a:solidFill>
                <a:latin typeface="Roboto"/>
              </a:rPr>
              <a:t>Būtina peržiūrėti vaizdo įrašą </a:t>
            </a:r>
            <a:r>
              <a:rPr lang="en-US" sz="2800" dirty="0">
                <a:solidFill>
                  <a:srgbClr val="FDA800"/>
                </a:solidFill>
                <a:latin typeface="Roboto"/>
              </a:rPr>
              <a:t>: </a:t>
            </a:r>
            <a:r>
              <a:rPr lang="en-US" sz="2800" i="1" dirty="0">
                <a:solidFill>
                  <a:srgbClr val="FDA800"/>
                </a:solidFill>
                <a:latin typeface="Roboto"/>
              </a:rPr>
              <a:t>Dyed Without Waste </a:t>
            </a:r>
            <a:r>
              <a:rPr lang="en-CY" sz="2800" i="1" dirty="0">
                <a:solidFill>
                  <a:srgbClr val="FDA800"/>
                </a:solidFill>
                <a:latin typeface="Roboto"/>
              </a:rPr>
              <a:t>–</a:t>
            </a:r>
            <a:r>
              <a:rPr lang="en-US" sz="2800" i="1" dirty="0">
                <a:solidFill>
                  <a:srgbClr val="FDA800"/>
                </a:solidFill>
                <a:latin typeface="Roboto"/>
              </a:rPr>
              <a:t> Developing a Way to Save Water In the Textile Industry</a:t>
            </a:r>
            <a:r>
              <a:rPr lang="en-US" sz="2800" dirty="0">
                <a:solidFill>
                  <a:srgbClr val="FDA800"/>
                </a:solidFill>
                <a:latin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478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3410" y="854076"/>
            <a:ext cx="1653624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Roboto"/>
                <a:ea typeface="+mj-ea"/>
                <a:cs typeface="Roboto"/>
              </a:defRPr>
            </a:lvl1pPr>
          </a:lstStyle>
          <a:p>
            <a:r>
              <a:rPr lang="pt-BR" sz="4800" dirty="0">
                <a:solidFill>
                  <a:srgbClr val="2C34D7"/>
                </a:solidFill>
              </a:rPr>
              <a:t>Ekologiško dažymo ir spausdinimo nauda aplinkai</a:t>
            </a:r>
            <a:endParaRPr lang="en-US" sz="4800" dirty="0">
              <a:solidFill>
                <a:srgbClr val="2C34D7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77448"/>
              </p:ext>
            </p:extLst>
          </p:nvPr>
        </p:nvGraphicFramePr>
        <p:xfrm>
          <a:off x="1783930" y="1977028"/>
          <a:ext cx="16536239" cy="821435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125120">
                  <a:extLst>
                    <a:ext uri="{9D8B030D-6E8A-4147-A177-3AD203B41FA5}">
                      <a16:colId xmlns:a16="http://schemas.microsoft.com/office/drawing/2014/main" val="3211465511"/>
                    </a:ext>
                  </a:extLst>
                </a:gridCol>
                <a:gridCol w="9411119">
                  <a:extLst>
                    <a:ext uri="{9D8B030D-6E8A-4147-A177-3AD203B41FA5}">
                      <a16:colId xmlns:a16="http://schemas.microsoft.com/office/drawing/2014/main" val="4144963336"/>
                    </a:ext>
                  </a:extLst>
                </a:gridCol>
              </a:tblGrid>
              <a:tr h="990598">
                <a:tc>
                  <a:txBody>
                    <a:bodyPr/>
                    <a:lstStyle/>
                    <a:p>
                      <a:pPr algn="ctr"/>
                      <a:r>
                        <a:rPr lang="lt-LT" sz="3600" dirty="0">
                          <a:solidFill>
                            <a:srgbClr val="FF0000"/>
                          </a:solidFill>
                          <a:latin typeface="Roboto"/>
                        </a:rPr>
                        <a:t>Nauda aplinkai</a:t>
                      </a:r>
                      <a:endParaRPr lang="en-US" sz="3600" dirty="0">
                        <a:solidFill>
                          <a:srgbClr val="FF00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3600" dirty="0">
                          <a:solidFill>
                            <a:srgbClr val="FF0000"/>
                          </a:solidFill>
                          <a:latin typeface="Roboto"/>
                        </a:rPr>
                        <a:t>Veiksmas</a:t>
                      </a:r>
                      <a:endParaRPr lang="en-US" sz="3600" dirty="0">
                        <a:solidFill>
                          <a:srgbClr val="FF00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278797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Mažesnis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vandens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suvartojimas</a:t>
                      </a:r>
                      <a:endParaRPr lang="en-US" sz="3600" b="1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Ekologiški dažymo būdai, tokie kaip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skaitmeninė spauda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 ir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dažymas naudojant mažai vandens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, gerokai sumažina vandens naudojimą.</a:t>
                      </a:r>
                      <a:endParaRPr lang="en-US" sz="2800" dirty="0">
                        <a:solidFill>
                          <a:srgbClr val="2C34D7"/>
                        </a:solidFill>
                        <a:effectLst/>
                        <a:latin typeface="Roboto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655834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Sumažintas cheminių medžiagų naudojimas</a:t>
                      </a:r>
                    </a:p>
                    <a:p>
                      <a:endParaRPr lang="en-US" sz="3600" b="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Ekologiškais būdais naudojami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netoksiški, natūralūs dažai arba vandens pagrindu pagaminti rašalai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, kurie sumažina kenksmingų medžiagų patekimą į aplinką.</a:t>
                      </a:r>
                      <a:endParaRPr lang="en-US" sz="2800" dirty="0">
                        <a:solidFill>
                          <a:srgbClr val="2C34D7"/>
                        </a:solidFill>
                        <a:effectLst/>
                        <a:latin typeface="Roboto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812741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Energijos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suvartojimo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mažinimas</a:t>
                      </a:r>
                      <a:endParaRPr lang="en-US" sz="3600" b="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800" dirty="0">
                          <a:solidFill>
                            <a:srgbClr val="2C34D7"/>
                          </a:solidFill>
                          <a:latin typeface="Roboto"/>
                        </a:rPr>
                        <a:t>Daugelis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latin typeface="Roboto"/>
                        </a:rPr>
                        <a:t>ekologiškų dažymo procesų 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latin typeface="Roboto"/>
                        </a:rPr>
                        <a:t>sukurti taip, kad veiktų žemesnėje temperatūroje, todėl sunaudojama mažiau energijos. </a:t>
                      </a:r>
                      <a:endParaRPr lang="en-US" sz="280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3493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Mažiau atliekų</a:t>
                      </a:r>
                      <a:endParaRPr lang="en-US" sz="3600" b="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Skaitmeninė spauda pagal poreikį 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ir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dažymas be atliekų 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padeda sumažinti audinių atliekas ir dažų perprodukciją. Šie metodai leidžia tiksliau naudoti dažus ir taip sumažinti jų perteklių.</a:t>
                      </a:r>
                      <a:endParaRPr lang="en-US" sz="2800" dirty="0">
                        <a:solidFill>
                          <a:srgbClr val="2C34D7"/>
                        </a:solidFill>
                        <a:effectLst/>
                        <a:latin typeface="Roboto"/>
                        <a:ea typeface="+mn-ea"/>
                        <a:cs typeface="+mn-cs"/>
                      </a:endParaRPr>
                    </a:p>
                    <a:p>
                      <a:endParaRPr lang="en-US" sz="280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7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3813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65619"/>
              </p:ext>
            </p:extLst>
          </p:nvPr>
        </p:nvGraphicFramePr>
        <p:xfrm>
          <a:off x="1670050" y="1539875"/>
          <a:ext cx="16536239" cy="8900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671511">
                  <a:extLst>
                    <a:ext uri="{9D8B030D-6E8A-4147-A177-3AD203B41FA5}">
                      <a16:colId xmlns:a16="http://schemas.microsoft.com/office/drawing/2014/main" val="3211465511"/>
                    </a:ext>
                  </a:extLst>
                </a:gridCol>
                <a:gridCol w="8864728">
                  <a:extLst>
                    <a:ext uri="{9D8B030D-6E8A-4147-A177-3AD203B41FA5}">
                      <a16:colId xmlns:a16="http://schemas.microsoft.com/office/drawing/2014/main" val="4144963336"/>
                    </a:ext>
                  </a:extLst>
                </a:gridCol>
              </a:tblGrid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Biologinis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skaidumas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ir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atsinaujinantys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ištekliai</a:t>
                      </a:r>
                      <a:endParaRPr lang="en-US" sz="3600" b="1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lt-LT" sz="2800" b="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Iš augalų, vabzdžių ar mineralų gaunami </a:t>
                      </a:r>
                      <a:r>
                        <a:rPr lang="lt-LT" sz="2800" b="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natūralūs dažikliai</a:t>
                      </a:r>
                      <a:r>
                        <a:rPr lang="lt-LT" sz="2800" b="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 yra biologiškai suyrantys. Natūralių medžiagų naudojimas dažymui taip pat skatina tvarų ūkininkavimą ir mažina priklausomybę nuo iškastinio kuro.</a:t>
                      </a:r>
                    </a:p>
                    <a:p>
                      <a:pPr lvl="1"/>
                      <a:endParaRPr lang="en-US" sz="2800" b="0" dirty="0">
                        <a:solidFill>
                          <a:srgbClr val="2C34D7"/>
                        </a:solidFill>
                        <a:effectLst/>
                        <a:latin typeface="Roboto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655834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Geresnė oro kokybė</a:t>
                      </a:r>
                    </a:p>
                    <a:p>
                      <a:endParaRPr lang="en-US" sz="360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2800" dirty="0">
                          <a:solidFill>
                            <a:srgbClr val="2C34D7"/>
                          </a:solidFill>
                          <a:latin typeface="Roboto"/>
                        </a:rPr>
                        <a:t> Ekologiškos alternatyvos, pvz.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latin typeface="Roboto"/>
                        </a:rPr>
                        <a:t>vandens pagrindu pagaminti rašalai ir dažai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latin typeface="Roboto"/>
                        </a:rPr>
                        <a:t>, išskiria nedaug lakiųjų organinių junginių arba jų neišskiria visai, todėl pagerėja bendra oro kokybė.</a:t>
                      </a:r>
                    </a:p>
                    <a:p>
                      <a:endParaRPr lang="en-US" sz="2800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812741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Netoksiškas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darbuotojams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ir</a:t>
                      </a:r>
                      <a:r>
                        <a:rPr lang="en-US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C34D7"/>
                          </a:solidFill>
                          <a:latin typeface="Roboto"/>
                        </a:rPr>
                        <a:t>vartotojams</a:t>
                      </a:r>
                      <a:endParaRPr lang="en-US" sz="3600" b="1" dirty="0">
                        <a:solidFill>
                          <a:srgbClr val="2C34D7"/>
                        </a:solidFill>
                        <a:latin typeface="Roboto"/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>
                        <a:solidFill>
                          <a:srgbClr val="2C34D7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Ekologiški procesai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mažina riziką darbuotojų sveikatai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, nes naudojamos saugesnės medžiagos. Vartotojams taip pat naudingi netoksiški gaminiai, nes juos saugiau dėvėti ir naudoti.</a:t>
                      </a:r>
                    </a:p>
                    <a:p>
                      <a:pPr lvl="1"/>
                      <a:endParaRPr lang="lt-LT" sz="2800" dirty="0">
                        <a:solidFill>
                          <a:srgbClr val="2C34D7"/>
                        </a:solidFill>
                        <a:effectLst/>
                        <a:latin typeface="Roboto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3493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3600" b="1" dirty="0">
                          <a:solidFill>
                            <a:srgbClr val="2C34D7"/>
                          </a:solidFill>
                          <a:latin typeface="Roboto"/>
                        </a:rPr>
                        <a:t>Ilgesnis audinių patvarumas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Ekologiški dažai </a:t>
                      </a:r>
                      <a:r>
                        <a:rPr lang="lt-LT" sz="2800" dirty="0">
                          <a:solidFill>
                            <a:srgbClr val="FF0000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pagerina audinio kokybę</a:t>
                      </a:r>
                      <a:r>
                        <a:rPr lang="lt-LT" sz="2800" dirty="0">
                          <a:solidFill>
                            <a:srgbClr val="2C34D7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, nes jie nesusilpnina pluošto taip, kaip sintetiniai dažai. Dėl to padidėja gaminio ilgaamžiškumas ir sumažėja poreikis jį dažnai keisti.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7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397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250" y="1387475"/>
            <a:ext cx="6141084" cy="830997"/>
          </a:xfrm>
        </p:spPr>
        <p:txBody>
          <a:bodyPr/>
          <a:lstStyle/>
          <a:p>
            <a:r>
              <a:rPr lang="en-US" sz="5400" b="1" dirty="0">
                <a:solidFill>
                  <a:srgbClr val="2C34D7"/>
                </a:solidFill>
              </a:rPr>
              <a:t>3.2 </a:t>
            </a:r>
            <a:r>
              <a:rPr lang="en-US" sz="5400" b="1" dirty="0" err="1">
                <a:solidFill>
                  <a:srgbClr val="2C34D7"/>
                </a:solidFill>
              </a:rPr>
              <a:t>Natūralūs</a:t>
            </a:r>
            <a:r>
              <a:rPr lang="en-US" sz="5400" b="1" dirty="0">
                <a:solidFill>
                  <a:srgbClr val="2C34D7"/>
                </a:solidFill>
              </a:rPr>
              <a:t> </a:t>
            </a:r>
            <a:r>
              <a:rPr lang="en-US" sz="5400" b="1" dirty="0" err="1">
                <a:solidFill>
                  <a:srgbClr val="2C34D7"/>
                </a:solidFill>
              </a:rPr>
              <a:t>dažai</a:t>
            </a:r>
            <a:endParaRPr lang="en-US" sz="5400" b="1" dirty="0">
              <a:solidFill>
                <a:srgbClr val="2C34D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" y="2759075"/>
            <a:ext cx="11449791" cy="7954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957" y="10344742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Photo by </a:t>
            </a:r>
            <a:r>
              <a:rPr lang="en-US" b="0" i="0" dirty="0" err="1">
                <a:effectLst/>
                <a:latin typeface="-apple-system"/>
                <a:hlinkClick r:id="rId3"/>
              </a:rPr>
              <a:t>monica</a:t>
            </a:r>
            <a:r>
              <a:rPr lang="en-US" b="0" i="0" dirty="0"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effectLst/>
                <a:latin typeface="-apple-system"/>
                <a:hlinkClick r:id="rId3"/>
              </a:rPr>
              <a:t>dahiya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on </a:t>
            </a:r>
            <a:r>
              <a:rPr lang="en-US" b="0" i="0" dirty="0" err="1">
                <a:effectLst/>
                <a:latin typeface="-apple-system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338049" y="2496440"/>
            <a:ext cx="7239001" cy="6514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lt-LT" sz="3200" dirty="0">
                <a:solidFill>
                  <a:srgbClr val="2C34D7"/>
                </a:solidFill>
                <a:latin typeface="Roboto"/>
              </a:rPr>
              <a:t>Natūralūs dažai dabar vėl populiarėja kaip platesnio tvarumo, ekologiškumo ir etiškos mados judėjimo dalis. Daugelis dizainerių, tokių kaip 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Stella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 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McCartney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, 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Eileen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 </a:t>
            </a:r>
            <a:r>
              <a:rPr lang="lt-LT" sz="3200" dirty="0" err="1">
                <a:solidFill>
                  <a:srgbClr val="2C34D7"/>
                </a:solidFill>
                <a:latin typeface="Roboto"/>
              </a:rPr>
              <a:t>Fisher</a:t>
            </a:r>
            <a:r>
              <a:rPr lang="lt-LT" sz="3200" dirty="0">
                <a:solidFill>
                  <a:srgbClr val="2C34D7"/>
                </a:solidFill>
                <a:latin typeface="Roboto"/>
              </a:rPr>
              <a:t>, ir mažesni amatininkų prekių ženklai, savo kolekcijose naudoja natūralius dažus.</a:t>
            </a:r>
          </a:p>
          <a:p>
            <a:pPr marL="0" indent="0">
              <a:lnSpc>
                <a:spcPct val="150000"/>
              </a:lnSpc>
              <a:buNone/>
            </a:pPr>
            <a:endParaRPr lang="lt-LT" sz="3200" dirty="0">
              <a:solidFill>
                <a:srgbClr val="2C34D7"/>
              </a:solidFill>
              <a:latin typeface="Robot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lt-LT" sz="2500" dirty="0">
                <a:solidFill>
                  <a:srgbClr val="FF0000"/>
                </a:solidFill>
                <a:latin typeface="Roboto"/>
              </a:rPr>
              <a:t>Nuoroda į „YouTube“ vaizdo įrašą</a:t>
            </a:r>
            <a:r>
              <a:rPr lang="en-US" sz="2500" dirty="0">
                <a:solidFill>
                  <a:srgbClr val="FF0000"/>
                </a:solidFill>
                <a:latin typeface="Roboto"/>
              </a:rPr>
              <a:t>: </a:t>
            </a:r>
            <a:r>
              <a:rPr lang="en-US" sz="2500" i="1" dirty="0">
                <a:solidFill>
                  <a:srgbClr val="FF0000"/>
                </a:solidFill>
                <a:latin typeface="Roboto"/>
              </a:rPr>
              <a:t>Eileen Fisher</a:t>
            </a:r>
            <a:endParaRPr lang="en-US" sz="2500" dirty="0">
              <a:solidFill>
                <a:srgbClr val="FF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8011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1449" y="1387475"/>
            <a:ext cx="8153401" cy="830997"/>
          </a:xfrm>
        </p:spPr>
        <p:txBody>
          <a:bodyPr/>
          <a:lstStyle/>
          <a:p>
            <a:r>
              <a:rPr lang="en-US" sz="5400" dirty="0" err="1">
                <a:solidFill>
                  <a:srgbClr val="FF0000"/>
                </a:solidFill>
              </a:rPr>
              <a:t>Bendri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natūralūs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dažikliai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6" y="3584418"/>
            <a:ext cx="2815390" cy="2805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225" y="3678562"/>
            <a:ext cx="2740755" cy="2740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56" y="3613682"/>
            <a:ext cx="2740755" cy="2805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12049" r="14356" b="13248"/>
          <a:stretch/>
        </p:blipFill>
        <p:spPr>
          <a:xfrm>
            <a:off x="15690850" y="3597596"/>
            <a:ext cx="2741977" cy="27731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35317" y="6873780"/>
            <a:ext cx="34845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Roboto"/>
            </a:endParaRPr>
          </a:p>
          <a:p>
            <a:r>
              <a:rPr lang="en-US" sz="2800" b="1" dirty="0">
                <a:latin typeface="Roboto"/>
              </a:rPr>
              <a:t>Cochineal</a:t>
            </a:r>
            <a:r>
              <a:rPr lang="en-US" sz="2800" dirty="0">
                <a:latin typeface="Roboto"/>
              </a:rPr>
              <a:t> </a:t>
            </a:r>
            <a:r>
              <a:rPr lang="lt-LT" sz="2800" dirty="0">
                <a:latin typeface="Roboto"/>
              </a:rPr>
              <a:t>(iš vabzdžių) rožinės ir raudonos spalvos.</a:t>
            </a:r>
          </a:p>
          <a:p>
            <a:endParaRPr lang="lt-LT" sz="2800" dirty="0">
              <a:latin typeface="Roboto"/>
            </a:endParaRPr>
          </a:p>
          <a:p>
            <a:endParaRPr lang="en-US" sz="2800" dirty="0">
              <a:latin typeface="Robot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2314" y="7291607"/>
            <a:ext cx="30385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Roboto"/>
              </a:rPr>
              <a:t>Indigo </a:t>
            </a:r>
            <a:r>
              <a:rPr lang="pt-BR" sz="2800" dirty="0">
                <a:latin typeface="Roboto"/>
              </a:rPr>
              <a:t>(iš augalo Indigofera) - tamsiai mėlynos spalvos.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29934" y="7304637"/>
            <a:ext cx="3764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Roboto"/>
              </a:rPr>
              <a:t>Madder </a:t>
            </a:r>
            <a:r>
              <a:rPr lang="en-US" sz="2800" dirty="0">
                <a:latin typeface="Roboto"/>
              </a:rPr>
              <a:t>(</a:t>
            </a:r>
            <a:r>
              <a:rPr lang="en-US" sz="2800" dirty="0" err="1">
                <a:latin typeface="Roboto"/>
              </a:rPr>
              <a:t>iš</a:t>
            </a:r>
            <a:r>
              <a:rPr lang="en-US" sz="2800" dirty="0">
                <a:latin typeface="Roboto"/>
              </a:rPr>
              <a:t> </a:t>
            </a:r>
            <a:r>
              <a:rPr lang="en-US" sz="2800" dirty="0" err="1">
                <a:latin typeface="Roboto"/>
              </a:rPr>
              <a:t>augalo</a:t>
            </a:r>
            <a:r>
              <a:rPr lang="en-US" sz="2800" dirty="0">
                <a:latin typeface="Roboto"/>
              </a:rPr>
              <a:t> Rubia tinctorum) - </a:t>
            </a:r>
            <a:r>
              <a:rPr lang="en-US" sz="2800" dirty="0" err="1">
                <a:latin typeface="Roboto"/>
              </a:rPr>
              <a:t>raudoniems</a:t>
            </a:r>
            <a:r>
              <a:rPr lang="en-US" sz="2800" dirty="0">
                <a:latin typeface="Roboto"/>
              </a:rPr>
              <a:t> </a:t>
            </a:r>
            <a:r>
              <a:rPr lang="en-US" sz="2800" dirty="0" err="1">
                <a:latin typeface="Roboto"/>
              </a:rPr>
              <a:t>atspalviams</a:t>
            </a:r>
            <a:r>
              <a:rPr lang="en-US" sz="2800" dirty="0">
                <a:latin typeface="Roboto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95742" y="7287354"/>
            <a:ext cx="37789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Roboto"/>
              </a:rPr>
              <a:t>Turmeric</a:t>
            </a:r>
            <a:r>
              <a:rPr lang="en-US" sz="2800" dirty="0">
                <a:latin typeface="Roboto"/>
              </a:rPr>
              <a:t> </a:t>
            </a:r>
            <a:r>
              <a:rPr lang="lt-LT" sz="2800" dirty="0">
                <a:latin typeface="Roboto"/>
              </a:rPr>
              <a:t>- geltonos spalvos </a:t>
            </a:r>
            <a:r>
              <a:rPr lang="lt-LT" sz="2800" dirty="0" err="1">
                <a:latin typeface="Roboto"/>
              </a:rPr>
              <a:t>atspalviamė</a:t>
            </a:r>
            <a:r>
              <a:rPr lang="lt-LT" sz="2800" dirty="0">
                <a:latin typeface="Roboto"/>
              </a:rPr>
              <a:t> (iš augalo </a:t>
            </a:r>
            <a:r>
              <a:rPr lang="lt-LT" sz="2800" dirty="0" err="1">
                <a:latin typeface="Roboto"/>
              </a:rPr>
              <a:t>Curcuma</a:t>
            </a:r>
            <a:r>
              <a:rPr lang="lt-LT" sz="2800" dirty="0">
                <a:latin typeface="Roboto"/>
              </a:rPr>
              <a:t> </a:t>
            </a:r>
            <a:r>
              <a:rPr lang="lt-LT" sz="2800" dirty="0" err="1">
                <a:latin typeface="Roboto"/>
              </a:rPr>
              <a:t>longa</a:t>
            </a:r>
            <a:r>
              <a:rPr lang="lt-LT" sz="2800" dirty="0">
                <a:latin typeface="Roboto"/>
              </a:rPr>
              <a:t>).</a:t>
            </a:r>
          </a:p>
          <a:p>
            <a:endParaRPr lang="lt-LT" sz="2800" dirty="0">
              <a:latin typeface="Roboto"/>
            </a:endParaRPr>
          </a:p>
          <a:p>
            <a:endParaRPr lang="en-US" sz="2800" dirty="0">
              <a:latin typeface="Robot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0050" y="9693275"/>
            <a:ext cx="10690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800" dirty="0">
                <a:solidFill>
                  <a:srgbClr val="FF0000"/>
                </a:solidFill>
                <a:latin typeface="Roboto"/>
              </a:rPr>
              <a:t>Žiūrėkite „</a:t>
            </a:r>
            <a:r>
              <a:rPr lang="lt-LT" sz="2800" dirty="0" err="1">
                <a:solidFill>
                  <a:srgbClr val="FF0000"/>
                </a:solidFill>
                <a:latin typeface="Roboto"/>
              </a:rPr>
              <a:t>You</a:t>
            </a:r>
            <a:r>
              <a:rPr lang="lt-LT" sz="2800" dirty="0">
                <a:solidFill>
                  <a:srgbClr val="FF0000"/>
                </a:solidFill>
                <a:latin typeface="Roboto"/>
              </a:rPr>
              <a:t> </a:t>
            </a:r>
            <a:r>
              <a:rPr lang="lt-LT" sz="2800" dirty="0" err="1">
                <a:solidFill>
                  <a:srgbClr val="FF0000"/>
                </a:solidFill>
                <a:latin typeface="Roboto"/>
              </a:rPr>
              <a:t>Tube</a:t>
            </a:r>
            <a:r>
              <a:rPr lang="lt-LT" sz="2800" dirty="0">
                <a:solidFill>
                  <a:srgbClr val="FF0000"/>
                </a:solidFill>
                <a:latin typeface="Roboto"/>
              </a:rPr>
              <a:t>“ vaizdo įrašą</a:t>
            </a:r>
            <a:r>
              <a:rPr lang="en-US" sz="2800" dirty="0">
                <a:solidFill>
                  <a:srgbClr val="FF0000"/>
                </a:solidFill>
                <a:latin typeface="Roboto"/>
              </a:rPr>
              <a:t>: </a:t>
            </a:r>
            <a:r>
              <a:rPr lang="en-US" sz="2800" i="1" dirty="0">
                <a:solidFill>
                  <a:srgbClr val="FF0000"/>
                </a:solidFill>
                <a:latin typeface="Roboto"/>
              </a:rPr>
              <a:t>How Was it Made? Indigo Dyeing</a:t>
            </a:r>
          </a:p>
        </p:txBody>
      </p:sp>
    </p:spTree>
    <p:extLst>
      <p:ext uri="{BB962C8B-B14F-4D97-AF65-F5344CB8AC3E}">
        <p14:creationId xmlns:p14="http://schemas.microsoft.com/office/powerpoint/2010/main" val="161852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0050" y="2835275"/>
            <a:ext cx="17068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Natūralūs dažikliai gaunami iš natūralių šaltinių, tokių kaip 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augalų, mineralų, vabzdžių ir grybų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Jie yra 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atsinaujinantys, biologiškai skaidūs 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ištekliai, naudingi aplinkai ir visuomenei. Be kita ko, tai mažas anglies dioksido pėdsakas ir vertingos darbo vietos kaimo bendruomenėms.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t-LT" sz="3600" dirty="0">
              <a:solidFill>
                <a:srgbClr val="2C34D7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rgbClr val="2C34D7"/>
                </a:solidFill>
                <a:latin typeface="Roboto"/>
              </a:rPr>
              <a:t>Tai tapo </a:t>
            </a:r>
            <a:r>
              <a:rPr lang="lt-LT" sz="3600" dirty="0">
                <a:solidFill>
                  <a:srgbClr val="FF0000"/>
                </a:solidFill>
                <a:latin typeface="Roboto"/>
              </a:rPr>
              <a:t>svarbia alternatyva</a:t>
            </a:r>
            <a:r>
              <a:rPr lang="lt-LT" sz="3600" dirty="0">
                <a:solidFill>
                  <a:srgbClr val="2C34D7"/>
                </a:solidFill>
                <a:latin typeface="Roboto"/>
              </a:rPr>
              <a:t>, palyginti su sintetiniais dažikliais, kurie gaminami naftos chemijos pagrindu ir gali kenkti aplinkai. </a:t>
            </a:r>
          </a:p>
        </p:txBody>
      </p:sp>
    </p:spTree>
    <p:extLst>
      <p:ext uri="{BB962C8B-B14F-4D97-AF65-F5344CB8AC3E}">
        <p14:creationId xmlns:p14="http://schemas.microsoft.com/office/powerpoint/2010/main" val="4140398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</TotalTime>
  <Words>1683</Words>
  <Application>Microsoft Office PowerPoint</Application>
  <PresentationFormat>Personalizzato</PresentationFormat>
  <Paragraphs>160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-apple-system</vt:lpstr>
      <vt:lpstr>Arial</vt:lpstr>
      <vt:lpstr>Calibri</vt:lpstr>
      <vt:lpstr>Roboto</vt:lpstr>
      <vt:lpstr>Office Theme</vt:lpstr>
      <vt:lpstr>Presentazione standard di PowerPoint</vt:lpstr>
      <vt:lpstr>Tvarus mados dizainas  3 modulis: Ekologiški dažymo ir  spausdinimo būdai</vt:lpstr>
      <vt:lpstr>APŽVALGA</vt:lpstr>
      <vt:lpstr>3.1 Ekologiškų dažymo ir spausdinimo būdų nauda aplinkai</vt:lpstr>
      <vt:lpstr>Presentazione standard di PowerPoint</vt:lpstr>
      <vt:lpstr>Presentazione standard di PowerPoint</vt:lpstr>
      <vt:lpstr>3.2 Natūralūs dažai</vt:lpstr>
      <vt:lpstr>Bendri natūralūs dažikliai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Mažas vandens kiekis - dažymas</vt:lpstr>
      <vt:lpstr>Presentazione standard di PowerPoint</vt:lpstr>
      <vt:lpstr>Skaitmeninė spauda</vt:lpstr>
      <vt:lpstr>Skaitmeninės spaudos būdai madoje</vt:lpstr>
      <vt:lpstr>3D spausdinimas ir išmanioji tekstilė</vt:lpstr>
      <vt:lpstr>Presentazione standard di PowerPoint</vt:lpstr>
      <vt:lpstr>Presentazione standard di PowerPoint</vt:lpstr>
      <vt:lpstr>Nuorodos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Rekomendacijos</dc:title>
  <dc:creator>Doris Kailos</dc:creator>
  <cp:lastModifiedBy>Carlo Magni</cp:lastModifiedBy>
  <cp:revision>78</cp:revision>
  <dcterms:created xsi:type="dcterms:W3CDTF">2024-10-02T15:30:20Z</dcterms:created>
  <dcterms:modified xsi:type="dcterms:W3CDTF">2025-06-20T06:40:53Z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2024-10-02T00:00:00Z</vt:filetime>
  </property>
  <property fmtid="{D5CDD505-2E9C-101B-9397-08002B2CF9AE}" pid="3" name="Creator">
    <vt:lpwstr>Adobe Illustrator 28.6 (Macintosh)</vt:lpwstr>
  </property>
  <property fmtid="{D5CDD505-2E9C-101B-9397-08002B2CF9AE}" pid="4" name="LastSaved">
    <vt:filetime>2024-10-02T00:00:00Z</vt:filetime>
  </property>
  <property fmtid="{D5CDD505-2E9C-101B-9397-08002B2CF9AE}" pid="5" name="Producer">
    <vt:lpwstr>Adobe PDF library 17.00</vt:lpwstr>
  </property>
</Properties>
</file>